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4" r:id="rId19"/>
    <p:sldId id="275" r:id="rId20"/>
    <p:sldId id="276" r:id="rId21"/>
    <p:sldId id="257" r:id="rId22"/>
    <p:sldId id="259" r:id="rId23"/>
    <p:sldId id="260" r:id="rId2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29BF6-2AE5-40B1-B029-A82CAE78B989}" v="118" dt="2023-03-31T05:45:37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DA08D36-C45A-B9D6-F9A2-A00602FAC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93249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Website, timeline&#10;&#10;Description automatically generated">
            <a:extLst>
              <a:ext uri="{FF2B5EF4-FFF2-40B4-BE49-F238E27FC236}">
                <a16:creationId xmlns:a16="http://schemas.microsoft.com/office/drawing/2014/main" id="{3ADE0034-BEF1-4768-32FA-40E9A396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B7638-C6DC-D41A-8757-F5332C33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3B25E6-CD9B-AA15-43F4-87B558EC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1EAE9-B395-9A84-C8A6-171D30FC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4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0D4F17-3CB6-4590-75AD-45753617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" y="-4885"/>
            <a:ext cx="12186557" cy="68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collage of a person&amp;#39;s face&#10;&#10;Description automatically generated">
            <a:extLst>
              <a:ext uri="{FF2B5EF4-FFF2-40B4-BE49-F238E27FC236}">
                <a16:creationId xmlns:a16="http://schemas.microsoft.com/office/drawing/2014/main" id="{7056B16D-EA12-B1D5-7346-48ABB1C9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12052" cy="68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0ED5A9C-1EDE-E07B-21A4-F931BD36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7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5021AB-EAB4-21B8-5EFC-0DDAB57F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5E42461-5D39-FE06-290F-5F452DC4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4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3B9482C6-3898-6505-4934-A95BF7F9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74D51A-0115-26AD-CCD6-5017B223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040EE7-3706-CB82-5617-A0BFA3D0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74511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DEE69F-DE65-0A39-EB3E-F09BBF43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BA33D16-0907-D990-5620-DB9C8F1C3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9CF9C09-B71C-99B5-D3F5-2D91060D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33A7EBF-4212-22DD-637A-E434C10E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93249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9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96226E-94F8-7E69-B5B3-8D8587A3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, doughnut, donut, chocolate&#10;&#10;Description automatically generated">
            <a:extLst>
              <a:ext uri="{FF2B5EF4-FFF2-40B4-BE49-F238E27FC236}">
                <a16:creationId xmlns:a16="http://schemas.microsoft.com/office/drawing/2014/main" id="{6F2B5529-7F12-8E1F-91BD-5E82E1E1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24544" cy="6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4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68D9A4-282C-1D95-CF7F-84349A5A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1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c6277f85-5adb-4cb8-be46-7de89e0afdb6" xsi:nil="true"/>
    <lcf76f155ced4ddcb4097134ff3c332f xmlns="9c75276d-3393-4516-951b-3a7014f68495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5480C5BD677D48AAFA64091EC70C49" ma:contentTypeVersion="18" ma:contentTypeDescription="Create a new document." ma:contentTypeScope="" ma:versionID="37d23d154200179bbdd7268ce52575fa">
  <xsd:schema xmlns:xsd="http://www.w3.org/2001/XMLSchema" xmlns:xs="http://www.w3.org/2001/XMLSchema" xmlns:p="http://schemas.microsoft.com/office/2006/metadata/properties" xmlns:ns1="http://schemas.microsoft.com/sharepoint/v3" xmlns:ns2="9c75276d-3393-4516-951b-3a7014f68495" xmlns:ns3="c6277f85-5adb-4cb8-be46-7de89e0afdb6" targetNamespace="http://schemas.microsoft.com/office/2006/metadata/properties" ma:root="true" ma:fieldsID="0ea53059e54f949ba498554ab03214cf" ns1:_="" ns2:_="" ns3:_="">
    <xsd:import namespace="http://schemas.microsoft.com/sharepoint/v3"/>
    <xsd:import namespace="9c75276d-3393-4516-951b-3a7014f68495"/>
    <xsd:import namespace="c6277f85-5adb-4cb8-be46-7de89e0afd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5276d-3393-4516-951b-3a7014f684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77f85-5adb-4cb8-be46-7de89e0afd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52ee4e-ddae-4553-9d68-99e7eeda5fc2}" ma:internalName="TaxCatchAll" ma:showField="CatchAllData" ma:web="c6277f85-5adb-4cb8-be46-7de89e0afd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0F845D-2B34-4AAF-8F67-9D031A76B0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6277f85-5adb-4cb8-be46-7de89e0afdb6"/>
    <ds:schemaRef ds:uri="9c75276d-3393-4516-951b-3a7014f68495"/>
  </ds:schemaRefs>
</ds:datastoreItem>
</file>

<file path=customXml/itemProps2.xml><?xml version="1.0" encoding="utf-8"?>
<ds:datastoreItem xmlns:ds="http://schemas.openxmlformats.org/officeDocument/2006/customXml" ds:itemID="{403DB97F-A1D4-4383-9EAE-4CF8A5DE5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80D6A8-A147-4AF6-8D25-258A347082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75276d-3393-4516-951b-3a7014f68495"/>
    <ds:schemaRef ds:uri="c6277f85-5adb-4cb8-be46-7de89e0afd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68</cp:revision>
  <dcterms:created xsi:type="dcterms:W3CDTF">2023-03-31T05:04:18Z</dcterms:created>
  <dcterms:modified xsi:type="dcterms:W3CDTF">2023-03-31T06:10:13Z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0x010100665480C5BD677D48AAFA64091EC70C49</vt:lpwstr>
  </property>
</Properties>
</file>