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5" r:id="rId7"/>
    <p:sldId id="264" r:id="rId8"/>
    <p:sldId id="266" r:id="rId9"/>
    <p:sldId id="258" r:id="rId10"/>
    <p:sldId id="268" r:id="rId11"/>
    <p:sldId id="278" r:id="rId12"/>
    <p:sldId id="270" r:id="rId13"/>
    <p:sldId id="276" r:id="rId14"/>
    <p:sldId id="271" r:id="rId15"/>
    <p:sldId id="273" r:id="rId16"/>
    <p:sldId id="279" r:id="rId17"/>
    <p:sldId id="280" r:id="rId18"/>
    <p:sldId id="274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50"/>
    <a:srgbClr val="00778B"/>
    <a:srgbClr val="80B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C9031-0B60-4855-9963-E92A87E86890}" v="1068" dt="2023-10-10T00:58:52.37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9"/>
    <p:restoredTop sz="96327"/>
  </p:normalViewPr>
  <p:slideViewPr>
    <p:cSldViewPr snapToGrid="0" snapToObjects="1">
      <p:cViewPr varScale="1">
        <p:scale>
          <a:sx n="135" d="100"/>
          <a:sy n="135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Kingsley" userId="fa0798ef-dca0-4228-a887-3cbf0b2bce5d" providerId="ADAL" clId="{5ED025E5-86D9-4D4D-994C-A011AC0879BF}"/>
    <pc:docChg chg="undo custSel addSld delSld modSld sldOrd">
      <pc:chgData name="Chad Kingsley" userId="fa0798ef-dca0-4228-a887-3cbf0b2bce5d" providerId="ADAL" clId="{5ED025E5-86D9-4D4D-994C-A011AC0879BF}" dt="2023-09-27T21:23:14.524" v="651" actId="20577"/>
      <pc:docMkLst>
        <pc:docMk/>
      </pc:docMkLst>
      <pc:sldChg chg="modSp mod">
        <pc:chgData name="Chad Kingsley" userId="fa0798ef-dca0-4228-a887-3cbf0b2bce5d" providerId="ADAL" clId="{5ED025E5-86D9-4D4D-994C-A011AC0879BF}" dt="2023-09-27T18:17:27.298" v="331" actId="20577"/>
        <pc:sldMkLst>
          <pc:docMk/>
          <pc:sldMk cId="3107492524" sldId="257"/>
        </pc:sldMkLst>
        <pc:spChg chg="mod">
          <ac:chgData name="Chad Kingsley" userId="fa0798ef-dca0-4228-a887-3cbf0b2bce5d" providerId="ADAL" clId="{5ED025E5-86D9-4D4D-994C-A011AC0879BF}" dt="2023-09-27T18:17:27.298" v="331" actId="20577"/>
          <ac:spMkLst>
            <pc:docMk/>
            <pc:sldMk cId="3107492524" sldId="257"/>
            <ac:spMk id="5" creationId="{FBBED3DC-77ED-FF67-8AAE-DDFA4E1885BE}"/>
          </ac:spMkLst>
        </pc:spChg>
      </pc:sldChg>
      <pc:sldChg chg="delSp modSp mod ord modShow">
        <pc:chgData name="Chad Kingsley" userId="fa0798ef-dca0-4228-a887-3cbf0b2bce5d" providerId="ADAL" clId="{5ED025E5-86D9-4D4D-994C-A011AC0879BF}" dt="2023-09-27T17:53:15.575" v="218" actId="729"/>
        <pc:sldMkLst>
          <pc:docMk/>
          <pc:sldMk cId="2957957617" sldId="259"/>
        </pc:sldMkLst>
        <pc:graphicFrameChg chg="modGraphic">
          <ac:chgData name="Chad Kingsley" userId="fa0798ef-dca0-4228-a887-3cbf0b2bce5d" providerId="ADAL" clId="{5ED025E5-86D9-4D4D-994C-A011AC0879BF}" dt="2023-09-27T17:20:38.975" v="92" actId="20577"/>
          <ac:graphicFrameMkLst>
            <pc:docMk/>
            <pc:sldMk cId="2957957617" sldId="259"/>
            <ac:graphicFrameMk id="11" creationId="{4F58501D-46DC-34FF-4D76-383C2686C354}"/>
          </ac:graphicFrameMkLst>
        </pc:graphicFrameChg>
        <pc:picChg chg="mod">
          <ac:chgData name="Chad Kingsley" userId="fa0798ef-dca0-4228-a887-3cbf0b2bce5d" providerId="ADAL" clId="{5ED025E5-86D9-4D4D-994C-A011AC0879BF}" dt="2023-09-27T15:45:08.844" v="0"/>
          <ac:picMkLst>
            <pc:docMk/>
            <pc:sldMk cId="2957957617" sldId="259"/>
            <ac:picMk id="3" creationId="{70A84EAB-1972-4AB5-2BFB-2F3896565371}"/>
          </ac:picMkLst>
        </pc:picChg>
        <pc:picChg chg="mod">
          <ac:chgData name="Chad Kingsley" userId="fa0798ef-dca0-4228-a887-3cbf0b2bce5d" providerId="ADAL" clId="{5ED025E5-86D9-4D4D-994C-A011AC0879BF}" dt="2023-09-27T15:45:16.487" v="1"/>
          <ac:picMkLst>
            <pc:docMk/>
            <pc:sldMk cId="2957957617" sldId="259"/>
            <ac:picMk id="4" creationId="{A21A2952-CE58-7842-D778-8D214632EEEF}"/>
          </ac:picMkLst>
        </pc:picChg>
        <pc:picChg chg="mod">
          <ac:chgData name="Chad Kingsley" userId="fa0798ef-dca0-4228-a887-3cbf0b2bce5d" providerId="ADAL" clId="{5ED025E5-86D9-4D4D-994C-A011AC0879BF}" dt="2023-09-27T15:45:20.311" v="2"/>
          <ac:picMkLst>
            <pc:docMk/>
            <pc:sldMk cId="2957957617" sldId="259"/>
            <ac:picMk id="10" creationId="{55BCAF9A-1DEF-A8C2-A6B8-759AE5B8B25E}"/>
          </ac:picMkLst>
        </pc:picChg>
        <pc:picChg chg="mod">
          <ac:chgData name="Chad Kingsley" userId="fa0798ef-dca0-4228-a887-3cbf0b2bce5d" providerId="ADAL" clId="{5ED025E5-86D9-4D4D-994C-A011AC0879BF}" dt="2023-09-27T15:45:24.207" v="3"/>
          <ac:picMkLst>
            <pc:docMk/>
            <pc:sldMk cId="2957957617" sldId="259"/>
            <ac:picMk id="12" creationId="{F2CCF4C9-FB01-5B47-2FAD-3F70AEFD2F71}"/>
          </ac:picMkLst>
        </pc:picChg>
        <pc:picChg chg="del">
          <ac:chgData name="Chad Kingsley" userId="fa0798ef-dca0-4228-a887-3cbf0b2bce5d" providerId="ADAL" clId="{5ED025E5-86D9-4D4D-994C-A011AC0879BF}" dt="2023-09-27T15:45:27.857" v="4" actId="478"/>
          <ac:picMkLst>
            <pc:docMk/>
            <pc:sldMk cId="2957957617" sldId="259"/>
            <ac:picMk id="44" creationId="{BEF81F87-F62C-EC83-019D-D4878B1A4C3F}"/>
          </ac:picMkLst>
        </pc:picChg>
      </pc:sldChg>
      <pc:sldChg chg="modSp mod">
        <pc:chgData name="Chad Kingsley" userId="fa0798ef-dca0-4228-a887-3cbf0b2bce5d" providerId="ADAL" clId="{5ED025E5-86D9-4D4D-994C-A011AC0879BF}" dt="2023-09-27T21:23:14.524" v="651" actId="20577"/>
        <pc:sldMkLst>
          <pc:docMk/>
          <pc:sldMk cId="3219893610" sldId="261"/>
        </pc:sldMkLst>
        <pc:spChg chg="mod">
          <ac:chgData name="Chad Kingsley" userId="fa0798ef-dca0-4228-a887-3cbf0b2bce5d" providerId="ADAL" clId="{5ED025E5-86D9-4D4D-994C-A011AC0879BF}" dt="2023-09-27T21:23:14.524" v="651" actId="20577"/>
          <ac:spMkLst>
            <pc:docMk/>
            <pc:sldMk cId="3219893610" sldId="261"/>
            <ac:spMk id="3" creationId="{1C5199C9-C1A1-2DD7-681D-7BD1E11B9184}"/>
          </ac:spMkLst>
        </pc:spChg>
      </pc:sldChg>
      <pc:sldChg chg="addSp delSp modSp mod modAnim">
        <pc:chgData name="Chad Kingsley" userId="fa0798ef-dca0-4228-a887-3cbf0b2bce5d" providerId="ADAL" clId="{5ED025E5-86D9-4D4D-994C-A011AC0879BF}" dt="2023-09-27T20:28:22.970" v="650" actId="1076"/>
        <pc:sldMkLst>
          <pc:docMk/>
          <pc:sldMk cId="2032659336" sldId="262"/>
        </pc:sldMkLst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" creationId="{372915F5-0090-359C-D7D4-5F47E3AAFBB2}"/>
          </ac:spMkLst>
        </pc:spChg>
        <pc:spChg chg="add 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" creationId="{5AFFCB09-6773-44C6-D42B-DAEC603099C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" creationId="{011FA3ED-C1E9-BF5D-DEAA-D794FE374AB4}"/>
          </ac:spMkLst>
        </pc:spChg>
        <pc:spChg chg="add del mod">
          <ac:chgData name="Chad Kingsley" userId="fa0798ef-dca0-4228-a887-3cbf0b2bce5d" providerId="ADAL" clId="{5ED025E5-86D9-4D4D-994C-A011AC0879BF}" dt="2023-09-27T20:11:17.298" v="558" actId="478"/>
          <ac:spMkLst>
            <pc:docMk/>
            <pc:sldMk cId="2032659336" sldId="262"/>
            <ac:spMk id="12" creationId="{673855A2-E886-A5F8-D41F-C2B0CAF5F0FD}"/>
          </ac:spMkLst>
        </pc:spChg>
        <pc:spChg chg="add 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" creationId="{B2ED93BB-3CB8-5B7C-EE50-7F1731FD0FF2}"/>
          </ac:spMkLst>
        </pc:spChg>
        <pc:spChg chg="add mod">
          <ac:chgData name="Chad Kingsley" userId="fa0798ef-dca0-4228-a887-3cbf0b2bce5d" providerId="ADAL" clId="{5ED025E5-86D9-4D4D-994C-A011AC0879BF}" dt="2023-09-27T20:13:41.536" v="585" actId="1038"/>
          <ac:spMkLst>
            <pc:docMk/>
            <pc:sldMk cId="2032659336" sldId="262"/>
            <ac:spMk id="14" creationId="{FA8F485C-7E4A-7697-49DD-336E1053793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5" creationId="{491F47FE-814A-6DA8-827C-6C5069DCD3E1}"/>
          </ac:spMkLst>
        </pc:spChg>
        <pc:spChg chg="add mod">
          <ac:chgData name="Chad Kingsley" userId="fa0798ef-dca0-4228-a887-3cbf0b2bce5d" providerId="ADAL" clId="{5ED025E5-86D9-4D4D-994C-A011AC0879BF}" dt="2023-09-27T20:03:40.942" v="542" actId="1076"/>
          <ac:spMkLst>
            <pc:docMk/>
            <pc:sldMk cId="2032659336" sldId="262"/>
            <ac:spMk id="18" creationId="{8D2AE89D-D6E3-BE59-7733-23A70E50EBA0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0" creationId="{EFA33A9C-B846-525F-34C7-1ECC1CBDDCCE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1" creationId="{AE4323FE-0B3C-E017-154C-E76EA9AD5DF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2" creationId="{64D60DE1-284A-EA0D-40DB-89C3C053BD2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3" creationId="{10A5ED6A-E574-A922-0AC8-1748B8FA138E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4" creationId="{076F9FE0-855F-3854-9CC6-AB68D57D4128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5" creationId="{2D053463-272D-F927-8CC7-C3E3B4C8DA88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6" creationId="{4F44303D-CADC-D19F-EE29-A334E036BA19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8" creationId="{A0A2EC01-3F0A-A3AD-F006-FFDE69BCEB8C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29" creationId="{59D5874A-E4D9-C0CD-A069-410437091C2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0" creationId="{5A4B9EDF-C32D-F1E2-D80E-8ED1726F404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2" creationId="{6B5A2FF3-DB4F-CA4D-8939-2E87686659F1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3" creationId="{E949F1C6-4892-7F3D-E91F-C385E1E1508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5" creationId="{F8462F62-A5C1-9A26-DE88-220A9528845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6" creationId="{7468AD41-DA3E-C8FC-73A2-F0345E994FD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8" creationId="{BB11432B-55F8-78DB-8E00-7245D770663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39" creationId="{DE97307F-DA07-DCF7-296F-8FB9722FEBC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1" creationId="{F97A2EF4-DDF4-696D-ADC9-A2CE7430C911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2" creationId="{12A0B04C-3420-4C49-901D-902C66327C29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3" creationId="{4ECE51FA-C830-474D-3223-E110A3E6C663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5" creationId="{5A31C471-13F6-4EB8-8D79-028511E7E44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6" creationId="{E9199E7C-2D01-C423-CD35-0357FA1D80B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8" creationId="{7B1DE87B-19D7-0DAF-44DD-8E471DC3FF38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49" creationId="{DAADB7A7-285B-4C39-CDD9-ABA3D7D5F56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51" creationId="{DBB519B4-5DF6-1E4B-0962-C86F7863D77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52" creationId="{80548828-3B91-E1FC-FF56-A9BD9E48F55E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54" creationId="{11EB8B73-C524-DC96-29A3-810C816690D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55" creationId="{3DEBF8AC-7E2F-D186-DA3A-9785B20FF89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57" creationId="{5FCDE55A-3489-BACD-2553-483A06595FB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58" creationId="{80183B67-2737-C709-5161-971F7E83A421}"/>
          </ac:spMkLst>
        </pc:spChg>
        <pc:spChg chg="mod">
          <ac:chgData name="Chad Kingsley" userId="fa0798ef-dca0-4228-a887-3cbf0b2bce5d" providerId="ADAL" clId="{5ED025E5-86D9-4D4D-994C-A011AC0879BF}" dt="2023-09-27T20:28:22.970" v="650" actId="1076"/>
          <ac:spMkLst>
            <pc:docMk/>
            <pc:sldMk cId="2032659336" sldId="262"/>
            <ac:spMk id="59" creationId="{D31FDA28-7084-1A4C-BCF0-118C5B7B9E98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0" creationId="{32047E1D-0E5B-170F-0F97-7B476125C624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1" creationId="{A63BCC0C-9FD1-4498-674A-BD6FC04AE05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2" creationId="{C6E7F233-B698-F3CB-CDA3-9524856553C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3" creationId="{92740AEF-5CFA-718D-7C0E-B4A1EDFDDCF9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4" creationId="{6A807697-773E-0D66-7DB7-40D2EE36485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5" creationId="{E29512B2-1AC6-F878-E60C-774DFA84B03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6" creationId="{E4004070-7EED-978B-CC06-B15D467EE0E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67" creationId="{30B96BF4-E888-E0A1-412E-BAE5C74B394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0" creationId="{D115C9D7-F73B-28A3-9B46-B658D1FAA2F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1" creationId="{BF7E2538-0B54-3BB9-F692-CBC2C36B8461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2" creationId="{83B07773-64C6-46E3-572A-0D2AB20F3ED8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4" creationId="{83A9F5F9-D27A-4075-88AB-ECFA0D61D09C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5" creationId="{B936516D-4A4A-78A2-129D-CE2A821D74B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6" creationId="{39B09EF4-867D-16BA-6428-C9606EADFDAE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8" creationId="{1C7C47B1-2B18-7D7E-B0DF-DBFFBF9A36C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79" creationId="{2506905A-9039-9413-1024-10E7E9329120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83" creationId="{798793CB-EAE2-9662-1924-1A3CDF56E3B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84" creationId="{CB308B84-48AB-269B-C591-C3840C8AE95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86" creationId="{8F3E766B-A2C4-5E82-7693-03DC15E89C6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88" creationId="{3AFE7DE8-345C-3A3D-928A-A89CAE0EF43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89" creationId="{21A1A49F-0B42-3C7A-09A3-AA589F7DA8CE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91" creationId="{393EBE35-3991-6E8A-04FC-B9DAC6105214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92" creationId="{37B9F7CE-DB62-3BA1-C0CE-BE5EBF4C147B}"/>
          </ac:spMkLst>
        </pc:spChg>
        <pc:spChg chg="del mod">
          <ac:chgData name="Chad Kingsley" userId="fa0798ef-dca0-4228-a887-3cbf0b2bce5d" providerId="ADAL" clId="{5ED025E5-86D9-4D4D-994C-A011AC0879BF}" dt="2023-09-27T20:21:10.350" v="595" actId="478"/>
          <ac:spMkLst>
            <pc:docMk/>
            <pc:sldMk cId="2032659336" sldId="262"/>
            <ac:spMk id="96" creationId="{2D911EC6-DEE8-9798-C989-F6E2E97DDC3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97" creationId="{F61C1E72-B1DF-0398-6B2A-7D6D33252AF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98" creationId="{D6CD27EC-7521-C009-38B5-D1ED7D9EC369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99" creationId="{481F2313-DDAC-7E9E-48A0-594A9DDEF22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0" creationId="{A07146AD-ED81-4587-E0EE-8EA25E65F0C0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1" creationId="{AF58A8EA-3684-311C-113A-0CAE246A0B7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2" creationId="{B91E7221-15F7-E671-8B55-6AAFFBEE995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3" creationId="{B95CF010-EB16-E97D-5345-540F1DEFF54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4" creationId="{CB75E81C-5BF9-3747-CEB0-7E13F293F53C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5" creationId="{7336AF60-1E21-9C4A-4BD4-AF499915AA8E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6" creationId="{B1522AD2-43EF-24DF-B6B4-443707F329F4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7" creationId="{3A1C4564-FB66-0131-A067-2EF60DABB46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8" creationId="{3C1BF3C1-189D-DF9F-60EA-A974F8C51B5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09" creationId="{31EB75A6-D234-8552-03F5-325FC795EE5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0" creationId="{581E461F-FD8C-7B4D-BC57-79C8C1C16D41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1" creationId="{8CE59B88-4B6F-7412-618A-2CB6B823123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2" creationId="{AB26BC9E-F8A1-A707-5AC4-4698B0B8B20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3" creationId="{B21950E8-7A48-6A1D-FC70-633C77DF42F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4" creationId="{F40B39BC-1025-6B19-006D-E66597005A70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5" creationId="{CA55EE30-03BB-CE4D-72CB-D6DDD331A7F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6" creationId="{DB155FD9-49B0-34EA-6F50-C23A6BE7837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7" creationId="{F837DFA0-EDBD-8233-D8F5-6F0F9235B91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8" creationId="{86E9A678-3E40-D05D-8458-F95577C3643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19" creationId="{39A85E0B-992E-0D18-34EF-FBB728C8D2A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0" creationId="{4C6AA131-E3D7-AD62-AADA-7B75DC3CCF3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1" creationId="{B96A8090-1B33-40C7-B14D-8E826EB6A6D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2" creationId="{37B996E5-9170-2054-7D5D-54EF28D270F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3" creationId="{E60DA3F9-2577-8BBF-9BBF-3D82C63EAE94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4" creationId="{F581FBFD-1B62-AB03-4DF3-7845B0EEBF01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5" creationId="{25A29698-97C7-28D6-0D82-D01DB0410C4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6" creationId="{8311AD88-0C57-4D19-6D3D-FE283DBE5C4C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7" creationId="{B4E4B265-4442-084B-56CD-7E93E357447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8" creationId="{E5C115E8-B963-3544-FECC-0364C2480F7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29" creationId="{2B7187EE-0B88-C260-B764-36050FC447E4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0" creationId="{1631EEE4-6B2C-ACD5-7992-B00AA98920B9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1" creationId="{040A6A4E-83B5-337A-74EF-526CDD724FFD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2" creationId="{1CF963D3-E1E0-69E5-6869-464CFD5C9BF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3" creationId="{E6A75595-1893-D703-0478-67218DCF6BF4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4" creationId="{C1361D51-960E-E828-0BA8-FA45CDE3F78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5" creationId="{B72F45CB-89B2-9DC6-3A3E-0D2FF237FCF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6" creationId="{483FD246-CAB6-1AED-50CA-2E98BF140502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7" creationId="{D30776B3-7E98-F25A-AEA3-A1CBF1AFC337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8" creationId="{A3F43068-72D9-639B-0E9E-C7C6CE059F63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39" creationId="{0CF80B60-7A15-1DB2-32FA-1B2810B0F880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0" creationId="{0E348992-C06D-0D71-5589-A6068F6AACC9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1" creationId="{9CA95666-3169-71A3-5321-872C6683E4DF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2" creationId="{B15FAF5E-A9C3-4A18-12E4-9B11F2BD3431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3" creationId="{508B0D40-30BE-7660-F2BE-10E2D5B919B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4" creationId="{B0C7A0C5-319B-5843-90BE-EE990AC0B86A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5" creationId="{0F26EDA8-45BF-2F48-7157-FC18A1E2C31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6" creationId="{E73464E9-FA09-23B1-0A9F-26F94BD649B6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7" creationId="{8DB2F41F-013F-E78A-3616-34BCC0E6A515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8" creationId="{EF034C73-B9C0-54B4-15F1-9670C3AEDD5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49" creationId="{DF8C7B31-996D-2647-FDBB-5BB768299C7B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50" creationId="{9A091843-229A-3228-9462-710A71E8D6B3}"/>
          </ac:spMkLst>
        </pc:spChg>
        <pc:spChg chg="mod">
          <ac:chgData name="Chad Kingsley" userId="fa0798ef-dca0-4228-a887-3cbf0b2bce5d" providerId="ADAL" clId="{5ED025E5-86D9-4D4D-994C-A011AC0879BF}" dt="2023-09-27T20:03:21.799" v="541" actId="338"/>
          <ac:spMkLst>
            <pc:docMk/>
            <pc:sldMk cId="2032659336" sldId="262"/>
            <ac:spMk id="151" creationId="{723B1DBF-F191-0FD8-BCF4-0E3648E2CEAB}"/>
          </ac:spMkLst>
        </pc:spChg>
        <pc:spChg chg="del mod">
          <ac:chgData name="Chad Kingsley" userId="fa0798ef-dca0-4228-a887-3cbf0b2bce5d" providerId="ADAL" clId="{5ED025E5-86D9-4D4D-994C-A011AC0879BF}" dt="2023-09-27T20:25:22.173" v="635" actId="478"/>
          <ac:spMkLst>
            <pc:docMk/>
            <pc:sldMk cId="2032659336" sldId="262"/>
            <ac:spMk id="152" creationId="{AADE2CEC-C89A-F0C2-B8A6-B1710CD1BA9F}"/>
          </ac:spMkLst>
        </pc:spChg>
        <pc:spChg chg="add mod">
          <ac:chgData name="Chad Kingsley" userId="fa0798ef-dca0-4228-a887-3cbf0b2bce5d" providerId="ADAL" clId="{5ED025E5-86D9-4D4D-994C-A011AC0879BF}" dt="2023-09-27T20:25:52.309" v="645" actId="1037"/>
          <ac:spMkLst>
            <pc:docMk/>
            <pc:sldMk cId="2032659336" sldId="262"/>
            <ac:spMk id="153" creationId="{30C67E22-FB5D-6A4B-DD0A-63172BEB3544}"/>
          </ac:spMkLst>
        </pc:spChg>
        <pc:grpChg chg="mod">
          <ac:chgData name="Chad Kingsley" userId="fa0798ef-dca0-4228-a887-3cbf0b2bce5d" providerId="ADAL" clId="{5ED025E5-86D9-4D4D-994C-A011AC0879BF}" dt="2023-09-27T20:03:21.799" v="541" actId="338"/>
          <ac:grpSpMkLst>
            <pc:docMk/>
            <pc:sldMk cId="2032659336" sldId="262"/>
            <ac:grpSpMk id="1" creationId="{00000000-0000-0000-0000-000000000000}"/>
          </ac:grpSpMkLst>
        </pc:grpChg>
        <pc:grpChg chg="del mod">
          <ac:chgData name="Chad Kingsley" userId="fa0798ef-dca0-4228-a887-3cbf0b2bce5d" providerId="ADAL" clId="{5ED025E5-86D9-4D4D-994C-A011AC0879BF}" dt="2023-09-27T20:21:10.350" v="595" actId="478"/>
          <ac:grpSpMkLst>
            <pc:docMk/>
            <pc:sldMk cId="2032659336" sldId="262"/>
            <ac:grpSpMk id="95" creationId="{74568618-49C4-245E-92D1-DB0E87AF9845}"/>
          </ac:grpSpMkLst>
        </pc:grp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3" creationId="{19F968BE-6C1B-71B9-FF43-048551D3D3BD}"/>
          </ac:picMkLst>
        </pc:picChg>
        <pc:picChg chg="del 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5" creationId="{E850BD82-86E4-12D3-6C6E-9CF464805007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6" creationId="{8E6E579B-5535-FD34-34F7-58FD8D43A6E6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7" creationId="{422263EF-3D06-1C86-441E-1EBB146E269C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8" creationId="{B2183F52-A9CC-94E6-C515-29BCBA5310C2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9" creationId="{4E7E8098-3A0D-C6B6-F58E-3BCB770591EF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11" creationId="{1836A249-1393-DD3D-5618-E77D7CD70D0F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16" creationId="{D0ADBB40-DC4A-6C7F-947A-AF54EF4AC2B2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17" creationId="{D2DE319A-A316-0C9F-DC5F-CA4EC617EF10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19" creationId="{2747E284-0991-B128-9268-1A62E32098CC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27" creationId="{2542A232-F40F-33C1-323D-CD8467E3470F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31" creationId="{2CF36DD4-3AF4-2A73-AC4A-F86D43424648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34" creationId="{4EA1C2A4-E471-2766-EC8F-80651CF8F445}"/>
          </ac:picMkLst>
        </pc:picChg>
        <pc:picChg chg="add del mod">
          <ac:chgData name="Chad Kingsley" userId="fa0798ef-dca0-4228-a887-3cbf0b2bce5d" providerId="ADAL" clId="{5ED025E5-86D9-4D4D-994C-A011AC0879BF}" dt="2023-09-27T20:13:12.431" v="571" actId="478"/>
          <ac:picMkLst>
            <pc:docMk/>
            <pc:sldMk cId="2032659336" sldId="262"/>
            <ac:picMk id="37" creationId="{9EEB91F6-BB1C-3EB6-7DA9-93574C2E8E30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40" creationId="{E43912D0-B28F-25D6-A675-D92C28D1339D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44" creationId="{D7F0BA56-0DCF-8620-E804-9D9754625535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47" creationId="{F7DD18B9-546B-876D-67F8-BA2AA6D0CD6E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50" creationId="{55C8BBD5-BEFF-EDF9-8A46-4D1F115D36EB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53" creationId="{B6468B7C-E8FB-6B79-6500-16833D0C8965}"/>
          </ac:picMkLst>
        </pc:picChg>
        <pc:picChg chg="mod">
          <ac:chgData name="Chad Kingsley" userId="fa0798ef-dca0-4228-a887-3cbf0b2bce5d" providerId="ADAL" clId="{5ED025E5-86D9-4D4D-994C-A011AC0879BF}" dt="2023-09-27T20:03:21.799" v="541" actId="338"/>
          <ac:picMkLst>
            <pc:docMk/>
            <pc:sldMk cId="2032659336" sldId="262"/>
            <ac:picMk id="56" creationId="{D3A31F16-C870-2F8E-3FC7-081E142133AD}"/>
          </ac:picMkLst>
        </pc:picChg>
        <pc:picChg chg="add mod">
          <ac:chgData name="Chad Kingsley" userId="fa0798ef-dca0-4228-a887-3cbf0b2bce5d" providerId="ADAL" clId="{5ED025E5-86D9-4D4D-994C-A011AC0879BF}" dt="2023-09-27T20:25:46.075" v="637" actId="1076"/>
          <ac:picMkLst>
            <pc:docMk/>
            <pc:sldMk cId="2032659336" sldId="262"/>
            <ac:picMk id="154" creationId="{A159CBC0-8D62-C73B-4C8B-ED06503EC304}"/>
          </ac:picMkLst>
        </pc:pic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68" creationId="{E47D2AB1-40E0-4E11-7F61-31E73D1E25B4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69" creationId="{4F009538-ECA1-9288-D6AA-6F3E4F4EAC85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73" creationId="{A91339F8-4CF6-EFD9-C5A0-96CEF83078D8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77" creationId="{8CCB6ADC-D5F2-6EAA-B1F5-35E1149EBC7F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80" creationId="{CDD786F1-C3C1-1610-C6DC-8165DC513471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81" creationId="{5B1BDA88-9C36-3D92-66BE-3BACD5B6719E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82" creationId="{0A687DEA-3553-6FD7-24D9-D1A5BC8C0053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85" creationId="{49626188-3300-0DD2-F019-D6DC242DDDFB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87" creationId="{2E0A9E82-1DBF-51D1-3757-BB8CBF965A61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90" creationId="{FCAFAB28-495C-25D5-41EC-3F73D809B417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93" creationId="{B6280B1D-D217-34EA-B269-DECC46695B01}"/>
          </ac:cxnSpMkLst>
        </pc:cxnChg>
        <pc:cxnChg chg="mod">
          <ac:chgData name="Chad Kingsley" userId="fa0798ef-dca0-4228-a887-3cbf0b2bce5d" providerId="ADAL" clId="{5ED025E5-86D9-4D4D-994C-A011AC0879BF}" dt="2023-09-27T20:03:21.799" v="541" actId="338"/>
          <ac:cxnSpMkLst>
            <pc:docMk/>
            <pc:sldMk cId="2032659336" sldId="262"/>
            <ac:cxnSpMk id="94" creationId="{877468DA-CF4D-623D-11DC-984767AA84C0}"/>
          </ac:cxnSpMkLst>
        </pc:cxnChg>
      </pc:sldChg>
      <pc:sldChg chg="addSp delSp modSp add mod modAnim">
        <pc:chgData name="Chad Kingsley" userId="fa0798ef-dca0-4228-a887-3cbf0b2bce5d" providerId="ADAL" clId="{5ED025E5-86D9-4D4D-994C-A011AC0879BF}" dt="2023-09-27T18:21:12.909" v="482" actId="20577"/>
        <pc:sldMkLst>
          <pc:docMk/>
          <pc:sldMk cId="239022077" sldId="263"/>
        </pc:sldMkLst>
        <pc:spChg chg="add del mod">
          <ac:chgData name="Chad Kingsley" userId="fa0798ef-dca0-4228-a887-3cbf0b2bce5d" providerId="ADAL" clId="{5ED025E5-86D9-4D4D-994C-A011AC0879BF}" dt="2023-09-27T17:33:38.916" v="149" actId="478"/>
          <ac:spMkLst>
            <pc:docMk/>
            <pc:sldMk cId="239022077" sldId="263"/>
            <ac:spMk id="3" creationId="{BE24E523-1948-1EA4-F486-AEC038325D4B}"/>
          </ac:spMkLst>
        </pc:spChg>
        <pc:spChg chg="add mod">
          <ac:chgData name="Chad Kingsley" userId="fa0798ef-dca0-4228-a887-3cbf0b2bce5d" providerId="ADAL" clId="{5ED025E5-86D9-4D4D-994C-A011AC0879BF}" dt="2023-09-27T17:40:17.254" v="209" actId="1076"/>
          <ac:spMkLst>
            <pc:docMk/>
            <pc:sldMk cId="239022077" sldId="263"/>
            <ac:spMk id="4" creationId="{957CB262-34E9-0DC6-C916-881682B3CA70}"/>
          </ac:spMkLst>
        </pc:spChg>
        <pc:spChg chg="add mod">
          <ac:chgData name="Chad Kingsley" userId="fa0798ef-dca0-4228-a887-3cbf0b2bce5d" providerId="ADAL" clId="{5ED025E5-86D9-4D4D-994C-A011AC0879BF}" dt="2023-09-27T17:41:08.985" v="212" actId="1036"/>
          <ac:spMkLst>
            <pc:docMk/>
            <pc:sldMk cId="239022077" sldId="263"/>
            <ac:spMk id="5" creationId="{F692B694-C884-2C0B-1967-B16EA9368C58}"/>
          </ac:spMkLst>
        </pc:spChg>
        <pc:spChg chg="add mod">
          <ac:chgData name="Chad Kingsley" userId="fa0798ef-dca0-4228-a887-3cbf0b2bce5d" providerId="ADAL" clId="{5ED025E5-86D9-4D4D-994C-A011AC0879BF}" dt="2023-09-27T17:41:16.954" v="215" actId="1036"/>
          <ac:spMkLst>
            <pc:docMk/>
            <pc:sldMk cId="239022077" sldId="263"/>
            <ac:spMk id="6" creationId="{EF2243DC-009F-01D2-5532-2B387FAF05FD}"/>
          </ac:spMkLst>
        </pc:spChg>
        <pc:spChg chg="add mod">
          <ac:chgData name="Chad Kingsley" userId="fa0798ef-dca0-4228-a887-3cbf0b2bce5d" providerId="ADAL" clId="{5ED025E5-86D9-4D4D-994C-A011AC0879BF}" dt="2023-09-27T17:39:32.379" v="204" actId="1076"/>
          <ac:spMkLst>
            <pc:docMk/>
            <pc:sldMk cId="239022077" sldId="263"/>
            <ac:spMk id="7" creationId="{858A254F-F355-409A-820B-A2433715B096}"/>
          </ac:spMkLst>
        </pc:spChg>
        <pc:spChg chg="del">
          <ac:chgData name="Chad Kingsley" userId="fa0798ef-dca0-4228-a887-3cbf0b2bce5d" providerId="ADAL" clId="{5ED025E5-86D9-4D4D-994C-A011AC0879BF}" dt="2023-09-27T16:11:13.431" v="20" actId="478"/>
          <ac:spMkLst>
            <pc:docMk/>
            <pc:sldMk cId="239022077" sldId="263"/>
            <ac:spMk id="9" creationId="{F05A3AEE-2B25-285D-5A88-62B70DD61C79}"/>
          </ac:spMkLst>
        </pc:spChg>
        <pc:spChg chg="add del mod">
          <ac:chgData name="Chad Kingsley" userId="fa0798ef-dca0-4228-a887-3cbf0b2bce5d" providerId="ADAL" clId="{5ED025E5-86D9-4D4D-994C-A011AC0879BF}" dt="2023-09-27T16:10:59.612" v="19" actId="478"/>
          <ac:spMkLst>
            <pc:docMk/>
            <pc:sldMk cId="239022077" sldId="263"/>
            <ac:spMk id="24" creationId="{9D2D99F1-F711-0B69-0110-575DB8FB48DB}"/>
          </ac:spMkLst>
        </pc:spChg>
        <pc:spChg chg="add del mod">
          <ac:chgData name="Chad Kingsley" userId="fa0798ef-dca0-4228-a887-3cbf0b2bce5d" providerId="ADAL" clId="{5ED025E5-86D9-4D4D-994C-A011AC0879BF}" dt="2023-09-27T16:11:17.114" v="21" actId="478"/>
          <ac:spMkLst>
            <pc:docMk/>
            <pc:sldMk cId="239022077" sldId="263"/>
            <ac:spMk id="32" creationId="{C922BD1F-038F-3C2F-8688-DA832D8F6EB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35" creationId="{BC8DFD69-5E4C-360E-2961-744669A8325B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36" creationId="{2F58F596-A796-F983-6501-CA4B36B9302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37" creationId="{7AFC647E-96B8-6F47-ACEC-BE7C5C962B4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38" creationId="{9BB4D9B7-0BC4-FC12-F046-08595DA11C1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39" creationId="{04D68A74-EC81-C7B8-7C57-AF32309A05E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40" creationId="{B71774AA-E1F7-6248-6BAB-428649440CD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41" creationId="{95A76E6B-5D97-C3DB-D8F0-771B4EEAB5E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44" creationId="{9F48B874-1399-D60E-9E95-43AFB9ADCF0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49" creationId="{6E685B06-B74C-569F-532C-A8944FB92BE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0" creationId="{FD24E6B8-FB0D-9584-7DBA-C8CF6CD994BD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1" creationId="{B561676B-865C-C038-EE39-2FD3853F59EA}"/>
          </ac:spMkLst>
        </pc:spChg>
        <pc:spChg chg="mod topLvl">
          <ac:chgData name="Chad Kingsley" userId="fa0798ef-dca0-4228-a887-3cbf0b2bce5d" providerId="ADAL" clId="{5ED025E5-86D9-4D4D-994C-A011AC0879BF}" dt="2023-09-27T17:39:46.853" v="207" actId="1076"/>
          <ac:spMkLst>
            <pc:docMk/>
            <pc:sldMk cId="239022077" sldId="263"/>
            <ac:spMk id="52" creationId="{13868DB1-CEF4-4FF6-5228-FD81D14C169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3" creationId="{686F8896-C169-E834-DC8B-CBFD3CF46D7B}"/>
          </ac:spMkLst>
        </pc:spChg>
        <pc:spChg chg="mod topLvl">
          <ac:chgData name="Chad Kingsley" userId="fa0798ef-dca0-4228-a887-3cbf0b2bce5d" providerId="ADAL" clId="{5ED025E5-86D9-4D4D-994C-A011AC0879BF}" dt="2023-09-27T16:11:59.697" v="25" actId="167"/>
          <ac:spMkLst>
            <pc:docMk/>
            <pc:sldMk cId="239022077" sldId="263"/>
            <ac:spMk id="54" creationId="{F1FCE850-7D6A-8080-54C2-2C5FBE90EB6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5" creationId="{4A707164-AAB8-81AF-4130-125DD91DE15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6" creationId="{90239FE8-2694-35AC-BA9A-31E43DD93EC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7" creationId="{5F5E203F-E672-0FDC-FE61-F97E2804789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8" creationId="{377B8086-CA9A-78C7-DFD2-3D98790C07A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59" creationId="{15AEA2F2-6C95-49CD-C466-C3FE427538CE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0" creationId="{BDCA1C7E-D3D4-CA4E-582E-4D0271216A27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1" creationId="{02D8AD08-624A-CA7A-E997-BBF2EFFF3C7B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2" creationId="{EB399D76-F26F-5BCC-85EA-B993DE9A60C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3" creationId="{96762B14-A35F-128D-3AFC-3B75EBD3E108}"/>
          </ac:spMkLst>
        </pc:spChg>
        <pc:spChg chg="mod topLvl">
          <ac:chgData name="Chad Kingsley" userId="fa0798ef-dca0-4228-a887-3cbf0b2bce5d" providerId="ADAL" clId="{5ED025E5-86D9-4D4D-994C-A011AC0879BF}" dt="2023-09-27T18:20:51.014" v="469" actId="1038"/>
          <ac:spMkLst>
            <pc:docMk/>
            <pc:sldMk cId="239022077" sldId="263"/>
            <ac:spMk id="64" creationId="{D354F5F9-5E16-D7F1-1EBC-33101DC622A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5" creationId="{2871F873-55B2-F441-3064-02EDAC29FF1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6" creationId="{5BE3FFB3-18C9-A23C-A400-92FDC494609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7" creationId="{B84ADFBF-6249-5891-051D-6AC13C3DDD1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8" creationId="{FCFD242B-47F2-01C1-FF4F-9C441B1BA5C5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69" creationId="{8178D4E7-1BC3-DE69-06A0-825BFD30330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0" creationId="{B0A4F79C-13F6-735F-5EDB-54ADE6ADA7BC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1" creationId="{96D9A46B-509B-956E-30B1-203910CD6E6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2" creationId="{738350B8-87AA-5DC1-542F-0EC2F435E10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3" creationId="{EB4CF943-44CD-624F-64CA-D61603ACB6A5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4" creationId="{37BBC312-F56F-9591-790E-EDF9A095984B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5" creationId="{7F813BCD-F8AE-E88C-3DB1-D560F3316BF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6" creationId="{00A779BA-C0F1-BB93-31DD-58FF5DB30E3C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7" creationId="{55E26BFD-A29B-8C11-1864-52A01D8B008C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8" creationId="{E3B35BB3-C7A1-F325-62EA-F9A0B509968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79" creationId="{F201202C-6178-D73C-82B3-BF8F508FA1A6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0" creationId="{EE3054CD-C0C0-03EE-9A77-C0855999D8F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1" creationId="{92E85424-EACD-AB33-D67F-6F019B5F5CA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2" creationId="{18068640-EEFF-D4BB-4EFA-2E7E014D865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3" creationId="{0640FCB7-B354-08B0-2CC9-F02309D5AB4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4" creationId="{A3B0AB72-BA08-325A-0B26-D4BABE4B1A76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5" creationId="{78DCAEEC-EE9E-A060-225A-109BEE6CD6F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6" creationId="{6B4B2543-26DD-F3C5-361C-564F9195748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7" creationId="{03979DF0-2980-5B74-D2BC-7DA12D992BA2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88" creationId="{FFDBDA0F-D789-6910-10D1-813C85589356}"/>
          </ac:spMkLst>
        </pc:spChg>
        <pc:spChg chg="mod topLvl">
          <ac:chgData name="Chad Kingsley" userId="fa0798ef-dca0-4228-a887-3cbf0b2bce5d" providerId="ADAL" clId="{5ED025E5-86D9-4D4D-994C-A011AC0879BF}" dt="2023-09-27T17:20:50.716" v="97" actId="20577"/>
          <ac:spMkLst>
            <pc:docMk/>
            <pc:sldMk cId="239022077" sldId="263"/>
            <ac:spMk id="89" creationId="{52F22B86-51D4-4C3D-40BF-D99065C7FE1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0" creationId="{C308D044-442F-6046-F27B-3E076E2238C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1" creationId="{9A8D8A7D-31FD-C69B-7E29-926A6CC276D2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2" creationId="{B9FF2D09-7DA5-86E6-A451-B12B5A793A2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3" creationId="{BF892D34-908E-70F0-7AA0-E52ADDE37EF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4" creationId="{5C0857B1-68A2-498C-D7E7-A5687A35913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5" creationId="{D332034D-85DD-341D-F665-47FE80C40CF9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6" creationId="{19F9AB3A-47D5-F1EB-A651-1C8A9BDAD9BD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7" creationId="{972419DF-C437-4960-4662-B33DE84B3092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8" creationId="{82DE1CA7-6C8B-F955-A621-1BC5277AB62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99" creationId="{E392BE59-B8D3-3199-327C-DA483E08F10D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0" creationId="{ADB50A7D-F7E7-B4B3-5F13-EC9B61D8A09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1" creationId="{B260F2E9-FE3B-BA0C-A6B1-0BEE80B1D1FB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2" creationId="{90BB4D27-81F6-8465-141F-6A4A3CCC0B0E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3" creationId="{1CD95D1A-D2CE-48D8-29AF-4C1FA3B565C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4" creationId="{7C0E1D69-9A36-088F-EFE6-EE5A9B4C738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5" creationId="{D53B5BD7-FAE6-E866-AD3D-A1D3D435986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6" creationId="{33E75828-C922-84A7-B8DA-79B6DB83DEF5}"/>
          </ac:spMkLst>
        </pc:spChg>
        <pc:spChg chg="mod topLvl">
          <ac:chgData name="Chad Kingsley" userId="fa0798ef-dca0-4228-a887-3cbf0b2bce5d" providerId="ADAL" clId="{5ED025E5-86D9-4D4D-994C-A011AC0879BF}" dt="2023-09-27T18:20:01.677" v="453" actId="1038"/>
          <ac:spMkLst>
            <pc:docMk/>
            <pc:sldMk cId="239022077" sldId="263"/>
            <ac:spMk id="107" creationId="{D77F46E3-67DA-09D8-2DE5-AD20C6B8F21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8" creationId="{248B3271-E0DB-BD41-A20D-C6F35B6E73A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09" creationId="{02B601B5-660E-4AD8-CB52-1D6DE6F4D555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0" creationId="{C81D6EAD-4A31-C927-DBA0-7579AF711F2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1" creationId="{53D136E4-4AC8-3E27-E437-BDF8174E36F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2" creationId="{570CB217-633D-1858-7A8B-D06F844461C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3" creationId="{CF3BA3FF-47F4-F18A-B441-34C3845B30E6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4" creationId="{0308713A-4DAB-BB1A-5989-3B86875C8206}"/>
          </ac:spMkLst>
        </pc:spChg>
        <pc:spChg chg="mod topLvl">
          <ac:chgData name="Chad Kingsley" userId="fa0798ef-dca0-4228-a887-3cbf0b2bce5d" providerId="ADAL" clId="{5ED025E5-86D9-4D4D-994C-A011AC0879BF}" dt="2023-09-27T18:19:38.225" v="437" actId="1038"/>
          <ac:spMkLst>
            <pc:docMk/>
            <pc:sldMk cId="239022077" sldId="263"/>
            <ac:spMk id="115" creationId="{A87A9FF8-9139-32FD-B61F-F3EE00D59DAA}"/>
          </ac:spMkLst>
        </pc:spChg>
        <pc:spChg chg="mod topLvl">
          <ac:chgData name="Chad Kingsley" userId="fa0798ef-dca0-4228-a887-3cbf0b2bce5d" providerId="ADAL" clId="{5ED025E5-86D9-4D4D-994C-A011AC0879BF}" dt="2023-09-27T18:19:53.244" v="451" actId="1038"/>
          <ac:spMkLst>
            <pc:docMk/>
            <pc:sldMk cId="239022077" sldId="263"/>
            <ac:spMk id="116" creationId="{CFCB1189-C223-84AD-6F99-0373B3771E5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7" creationId="{4E83584D-BEA3-9B71-43D5-4E46A81CD9C9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8" creationId="{5022168D-B58E-F7EE-3948-C652A724DA82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19" creationId="{AF27F45B-9E56-1930-3AE1-0832F7306AD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0" creationId="{154BA5A2-31DA-E283-BE84-D38121935124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1" creationId="{3268A4A1-C9DA-2F37-EF70-4D821EC9F500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2" creationId="{251DC8B3-1613-5A81-9C27-844A31886A5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3" creationId="{497F32DF-B5E3-1DEF-613E-F7A9D88390E2}"/>
          </ac:spMkLst>
        </pc:spChg>
        <pc:spChg chg="mod topLvl">
          <ac:chgData name="Chad Kingsley" userId="fa0798ef-dca0-4228-a887-3cbf0b2bce5d" providerId="ADAL" clId="{5ED025E5-86D9-4D4D-994C-A011AC0879BF}" dt="2023-09-27T18:20:17.144" v="462" actId="1038"/>
          <ac:spMkLst>
            <pc:docMk/>
            <pc:sldMk cId="239022077" sldId="263"/>
            <ac:spMk id="124" creationId="{13FA2CB8-40F4-495D-E9BF-0D9BA79F0E3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5" creationId="{035F646E-00A1-1514-DE8A-3E25B2D0ABF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6" creationId="{B599B7CC-3B5E-EE71-F46F-BCC730D0F47C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7" creationId="{CC7626D6-9BD5-9F9A-427A-8347162D346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28" creationId="{79E2B9E6-0A55-06E6-B8DB-2FACE8F72521}"/>
          </ac:spMkLst>
        </pc:spChg>
        <pc:spChg chg="mod topLvl">
          <ac:chgData name="Chad Kingsley" userId="fa0798ef-dca0-4228-a887-3cbf0b2bce5d" providerId="ADAL" clId="{5ED025E5-86D9-4D4D-994C-A011AC0879BF}" dt="2023-09-27T17:35:34.995" v="181" actId="1037"/>
          <ac:spMkLst>
            <pc:docMk/>
            <pc:sldMk cId="239022077" sldId="263"/>
            <ac:spMk id="129" creationId="{CC6B1F20-1009-45E2-62E3-5D62ACAFA97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0" creationId="{A1874840-09B7-DCDD-F759-1AE6E4C68F5D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1" creationId="{1C1A3C38-AC3B-E05E-DFE5-EFDDC4DC96E4}"/>
          </ac:spMkLst>
        </pc:spChg>
        <pc:spChg chg="mod topLvl">
          <ac:chgData name="Chad Kingsley" userId="fa0798ef-dca0-4228-a887-3cbf0b2bce5d" providerId="ADAL" clId="{5ED025E5-86D9-4D4D-994C-A011AC0879BF}" dt="2023-09-27T18:21:12.909" v="482" actId="20577"/>
          <ac:spMkLst>
            <pc:docMk/>
            <pc:sldMk cId="239022077" sldId="263"/>
            <ac:spMk id="132" creationId="{055F4C9B-033A-B287-67D0-992039A5B7A5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3" creationId="{26156EE9-C5CE-2D96-FC1F-EEAA683F981C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4" creationId="{C5743DCE-10B1-85FE-BD62-FABDB36E9505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5" creationId="{B0D6B4F5-DFED-FA9B-1D46-3E39811A78FF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6" creationId="{97481848-8E8D-2931-43AE-96BD1F3CF5D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7" creationId="{6D64263B-AA1D-C10B-FBB1-C4A3EB638DA3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8" creationId="{74392427-9A65-866E-8E98-6AE0052E3817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39" creationId="{A0265D3E-320E-F242-D99F-8BE92AAC32E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0" creationId="{3A3A329C-ACF3-9D60-C79E-6701A24E1AC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1" creationId="{A5FEC8F0-EBE5-3C2A-3997-4C6C9DFF379A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2" creationId="{3350FEBC-4C8B-E362-16D0-0557133AE89B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3" creationId="{2338D0F7-9FB4-1D6D-118B-261FA0694A3E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4" creationId="{F2FE2FED-4853-0FEB-B247-03636596197C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5" creationId="{E937AA46-88FB-31FA-A5AB-584BF7D7B7E8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6" creationId="{866D968A-63AC-2CC4-168A-3C7BE9CD65D1}"/>
          </ac:spMkLst>
        </pc:spChg>
        <pc:spChg chg="mod topLvl">
          <ac:chgData name="Chad Kingsley" userId="fa0798ef-dca0-4228-a887-3cbf0b2bce5d" providerId="ADAL" clId="{5ED025E5-86D9-4D4D-994C-A011AC0879BF}" dt="2023-09-27T16:11:49.778" v="24" actId="165"/>
          <ac:spMkLst>
            <pc:docMk/>
            <pc:sldMk cId="239022077" sldId="263"/>
            <ac:spMk id="147" creationId="{880B302E-697F-77B7-6FAC-04745DD54E3E}"/>
          </ac:spMkLst>
        </pc:spChg>
        <pc:grpChg chg="mod">
          <ac:chgData name="Chad Kingsley" userId="fa0798ef-dca0-4228-a887-3cbf0b2bce5d" providerId="ADAL" clId="{5ED025E5-86D9-4D4D-994C-A011AC0879BF}" dt="2023-09-27T16:11:41.663" v="23" actId="338"/>
          <ac:grpSpMkLst>
            <pc:docMk/>
            <pc:sldMk cId="239022077" sldId="263"/>
            <ac:grpSpMk id="1" creationId="{00000000-0000-0000-0000-000000000000}"/>
          </ac:grpSpMkLst>
        </pc:grpChg>
        <pc:grpChg chg="del mod">
          <ac:chgData name="Chad Kingsley" userId="fa0798ef-dca0-4228-a887-3cbf0b2bce5d" providerId="ADAL" clId="{5ED025E5-86D9-4D4D-994C-A011AC0879BF}" dt="2023-09-27T16:11:49.778" v="24" actId="165"/>
          <ac:grpSpMkLst>
            <pc:docMk/>
            <pc:sldMk cId="239022077" sldId="263"/>
            <ac:grpSpMk id="34" creationId="{E47ED0B5-D834-79FA-8342-1520F2A8DAAE}"/>
          </ac:grpSpMkLst>
        </pc:grpChg>
        <pc:graphicFrameChg chg="add del">
          <ac:chgData name="Chad Kingsley" userId="fa0798ef-dca0-4228-a887-3cbf0b2bce5d" providerId="ADAL" clId="{5ED025E5-86D9-4D4D-994C-A011AC0879BF}" dt="2023-09-27T16:11:13.431" v="20" actId="478"/>
          <ac:graphicFrameMkLst>
            <pc:docMk/>
            <pc:sldMk cId="239022077" sldId="263"/>
            <ac:graphicFrameMk id="11" creationId="{4F58501D-46DC-34FF-4D76-383C2686C354}"/>
          </ac:graphicFrameMkLst>
        </pc:graphicFrameChg>
        <pc:graphicFrameChg chg="add del mod modGraphic">
          <ac:chgData name="Chad Kingsley" userId="fa0798ef-dca0-4228-a887-3cbf0b2bce5d" providerId="ADAL" clId="{5ED025E5-86D9-4D4D-994C-A011AC0879BF}" dt="2023-09-27T17:33:35.786" v="148" actId="478"/>
          <ac:graphicFrameMkLst>
            <pc:docMk/>
            <pc:sldMk cId="239022077" sldId="263"/>
            <ac:graphicFrameMk id="169" creationId="{5215F63A-2057-405E-97A2-222996F93F27}"/>
          </ac:graphicFrameMkLst>
        </pc:graphicFrame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" creationId="{5620AB2D-C263-2D81-3DFE-676FEEA47D92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3" creationId="{70A84EAB-1972-4AB5-2BFB-2F3896565371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4" creationId="{A21A2952-CE58-7842-D778-8D214632EEEF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5" creationId="{87C41778-9334-780F-1DB7-7600EA39E867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6" creationId="{8BA92C0A-D99E-525B-6304-065B9DE880F0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7" creationId="{01285687-0DF0-6F38-3AAE-AA5CAC917BF3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8" creationId="{A5CE97CA-A961-09FE-12C8-2D5C9537FE29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0" creationId="{55BCAF9A-1DEF-A8C2-A6B8-759AE5B8B25E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2" creationId="{F2CCF4C9-FB01-5B47-2FAD-3F70AEFD2F71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3" creationId="{98C12560-4CEB-E47A-CDF8-64DC2091ECAA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5" creationId="{073D53F2-82C6-66A0-1E02-8C9A52594767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6" creationId="{9A8D5D9A-6996-A8F5-55B2-9C368DBE1B23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7" creationId="{20F60610-6AD3-E7D9-A882-C57DE94DE88C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8" creationId="{18002C42-F446-7795-1225-189606F1ECA6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19" creationId="{90E1FDE6-FFFD-C4B9-A498-7CB26D96E561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0" creationId="{83198F6B-5F68-B260-AD12-6759689466E6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1" creationId="{469A8BCF-0091-FFC4-F7FF-EB128941ED0C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2" creationId="{27C4F18F-1C1E-CFA5-1297-2F4BFEDCA8A6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3" creationId="{39683E3B-AB79-A2AA-BBB8-1F03191E29FC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5" creationId="{A22987CC-A93F-832E-C197-27FC353B04A1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6" creationId="{2ED651D4-2493-9CBA-0A39-848766C3C4A7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7" creationId="{A73DBCEF-40B9-E59C-D5BC-26426F3CF79B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8" creationId="{465C2D0D-43BE-B008-5EDC-B3B2126F3CF9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29" creationId="{F2A263D7-F4F4-178A-2F8A-3EABE71848CC}"/>
          </ac:picMkLst>
        </pc:picChg>
        <pc:picChg chg="del">
          <ac:chgData name="Chad Kingsley" userId="fa0798ef-dca0-4228-a887-3cbf0b2bce5d" providerId="ADAL" clId="{5ED025E5-86D9-4D4D-994C-A011AC0879BF}" dt="2023-09-27T16:10:55.060" v="15"/>
          <ac:picMkLst>
            <pc:docMk/>
            <pc:sldMk cId="239022077" sldId="263"/>
            <ac:picMk id="30" creationId="{D907F7F6-7897-A3AC-08D2-EADEF2541EE5}"/>
          </ac:picMkLst>
        </pc:picChg>
        <pc:picChg chg="del mod">
          <ac:chgData name="Chad Kingsley" userId="fa0798ef-dca0-4228-a887-3cbf0b2bce5d" providerId="ADAL" clId="{5ED025E5-86D9-4D4D-994C-A011AC0879BF}" dt="2023-09-27T16:11:41.663" v="23" actId="338"/>
          <ac:picMkLst>
            <pc:docMk/>
            <pc:sldMk cId="239022077" sldId="263"/>
            <ac:picMk id="33" creationId="{74479075-9589-0A2B-D24B-53143D5720F6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42" creationId="{00C056A5-DDFF-2AAC-E2F2-01A486C12083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43" creationId="{30A5B97C-3B42-A83D-9E3C-3C3E525AAFDF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46" creationId="{8ED04DC5-6F77-9801-F26C-9994D75617EE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47" creationId="{ADC2F7F1-900E-3C59-EE77-6605C27BCCCE}"/>
          </ac:picMkLst>
        </pc:picChg>
        <pc:picChg chg="add del">
          <ac:chgData name="Chad Kingsley" userId="fa0798ef-dca0-4228-a887-3cbf0b2bce5d" providerId="ADAL" clId="{5ED025E5-86D9-4D4D-994C-A011AC0879BF}" dt="2023-09-27T16:11:13.431" v="20" actId="478"/>
          <ac:picMkLst>
            <pc:docMk/>
            <pc:sldMk cId="239022077" sldId="263"/>
            <ac:picMk id="48" creationId="{0CC62FDE-6E32-2071-2E4B-236531BEB5FC}"/>
          </ac:picMkLst>
        </pc:picChg>
        <pc:picChg chg="add del mod">
          <ac:chgData name="Chad Kingsley" userId="fa0798ef-dca0-4228-a887-3cbf0b2bce5d" providerId="ADAL" clId="{5ED025E5-86D9-4D4D-994C-A011AC0879BF}" dt="2023-09-27T16:58:27.526" v="38"/>
          <ac:picMkLst>
            <pc:docMk/>
            <pc:sldMk cId="239022077" sldId="263"/>
            <ac:picMk id="148" creationId="{43AAE202-0630-2183-74F1-3F77FF2CC6F9}"/>
          </ac:picMkLst>
        </pc:picChg>
        <pc:picChg chg="add mod">
          <ac:chgData name="Chad Kingsley" userId="fa0798ef-dca0-4228-a887-3cbf0b2bce5d" providerId="ADAL" clId="{5ED025E5-86D9-4D4D-994C-A011AC0879BF}" dt="2023-09-27T16:58:30.301" v="40"/>
          <ac:picMkLst>
            <pc:docMk/>
            <pc:sldMk cId="239022077" sldId="263"/>
            <ac:picMk id="149" creationId="{0F301133-A19A-2800-7D3F-EA65AE51C3E0}"/>
          </ac:picMkLst>
        </pc:picChg>
        <pc:picChg chg="add mod">
          <ac:chgData name="Chad Kingsley" userId="fa0798ef-dca0-4228-a887-3cbf0b2bce5d" providerId="ADAL" clId="{5ED025E5-86D9-4D4D-994C-A011AC0879BF}" dt="2023-09-27T16:58:51.878" v="56" actId="1036"/>
          <ac:picMkLst>
            <pc:docMk/>
            <pc:sldMk cId="239022077" sldId="263"/>
            <ac:picMk id="150" creationId="{EFDA1421-CCE4-C360-EE65-9560627B7063}"/>
          </ac:picMkLst>
        </pc:picChg>
        <pc:picChg chg="add mod">
          <ac:chgData name="Chad Kingsley" userId="fa0798ef-dca0-4228-a887-3cbf0b2bce5d" providerId="ADAL" clId="{5ED025E5-86D9-4D4D-994C-A011AC0879BF}" dt="2023-09-27T16:59:06.364" v="57"/>
          <ac:picMkLst>
            <pc:docMk/>
            <pc:sldMk cId="239022077" sldId="263"/>
            <ac:picMk id="151" creationId="{EAAE51E4-B9E5-F1DD-6ED1-46208D38A152}"/>
          </ac:picMkLst>
        </pc:picChg>
        <pc:picChg chg="add del mod">
          <ac:chgData name="Chad Kingsley" userId="fa0798ef-dca0-4228-a887-3cbf0b2bce5d" providerId="ADAL" clId="{5ED025E5-86D9-4D4D-994C-A011AC0879BF}" dt="2023-09-27T16:59:55.701" v="60"/>
          <ac:picMkLst>
            <pc:docMk/>
            <pc:sldMk cId="239022077" sldId="263"/>
            <ac:picMk id="152" creationId="{4D7B3A79-4C77-5E71-FEFD-43C97446B00F}"/>
          </ac:picMkLst>
        </pc:picChg>
        <pc:picChg chg="add mod">
          <ac:chgData name="Chad Kingsley" userId="fa0798ef-dca0-4228-a887-3cbf0b2bce5d" providerId="ADAL" clId="{5ED025E5-86D9-4D4D-994C-A011AC0879BF}" dt="2023-09-27T17:00:30.116" v="76" actId="1038"/>
          <ac:picMkLst>
            <pc:docMk/>
            <pc:sldMk cId="239022077" sldId="263"/>
            <ac:picMk id="153" creationId="{20A44D97-F62F-B41A-FC25-FF6C429B63A5}"/>
          </ac:picMkLst>
        </pc:picChg>
        <pc:picChg chg="add mod">
          <ac:chgData name="Chad Kingsley" userId="fa0798ef-dca0-4228-a887-3cbf0b2bce5d" providerId="ADAL" clId="{5ED025E5-86D9-4D4D-994C-A011AC0879BF}" dt="2023-09-27T17:01:07.082" v="79" actId="1076"/>
          <ac:picMkLst>
            <pc:docMk/>
            <pc:sldMk cId="239022077" sldId="263"/>
            <ac:picMk id="154" creationId="{8D22B6EC-8596-DC4A-F6D0-3D655B284F07}"/>
          </ac:picMkLst>
        </pc:picChg>
        <pc:picChg chg="add mod">
          <ac:chgData name="Chad Kingsley" userId="fa0798ef-dca0-4228-a887-3cbf0b2bce5d" providerId="ADAL" clId="{5ED025E5-86D9-4D4D-994C-A011AC0879BF}" dt="2023-09-27T17:21:12.423" v="98"/>
          <ac:picMkLst>
            <pc:docMk/>
            <pc:sldMk cId="239022077" sldId="263"/>
            <ac:picMk id="155" creationId="{BB1D7553-BA0F-3E03-8412-F38ACD390B3E}"/>
          </ac:picMkLst>
        </pc:picChg>
        <pc:picChg chg="add mod">
          <ac:chgData name="Chad Kingsley" userId="fa0798ef-dca0-4228-a887-3cbf0b2bce5d" providerId="ADAL" clId="{5ED025E5-86D9-4D4D-994C-A011AC0879BF}" dt="2023-09-27T17:21:12.423" v="98"/>
          <ac:picMkLst>
            <pc:docMk/>
            <pc:sldMk cId="239022077" sldId="263"/>
            <ac:picMk id="156" creationId="{E9CBE2C0-BE7A-97C7-F7B7-7CD060A99BAF}"/>
          </ac:picMkLst>
        </pc:picChg>
        <pc:picChg chg="add mod">
          <ac:chgData name="Chad Kingsley" userId="fa0798ef-dca0-4228-a887-3cbf0b2bce5d" providerId="ADAL" clId="{5ED025E5-86D9-4D4D-994C-A011AC0879BF}" dt="2023-09-27T17:21:12.423" v="98"/>
          <ac:picMkLst>
            <pc:docMk/>
            <pc:sldMk cId="239022077" sldId="263"/>
            <ac:picMk id="157" creationId="{82F32A1E-69BB-093A-118F-519A632EE186}"/>
          </ac:picMkLst>
        </pc:picChg>
        <pc:picChg chg="add mod">
          <ac:chgData name="Chad Kingsley" userId="fa0798ef-dca0-4228-a887-3cbf0b2bce5d" providerId="ADAL" clId="{5ED025E5-86D9-4D4D-994C-A011AC0879BF}" dt="2023-09-27T17:21:12.423" v="98"/>
          <ac:picMkLst>
            <pc:docMk/>
            <pc:sldMk cId="239022077" sldId="263"/>
            <ac:picMk id="158" creationId="{AF247158-37B4-CE16-EDD3-A4A015F8BF19}"/>
          </ac:picMkLst>
        </pc:picChg>
        <pc:picChg chg="add mod">
          <ac:chgData name="Chad Kingsley" userId="fa0798ef-dca0-4228-a887-3cbf0b2bce5d" providerId="ADAL" clId="{5ED025E5-86D9-4D4D-994C-A011AC0879BF}" dt="2023-09-27T17:21:12.423" v="98"/>
          <ac:picMkLst>
            <pc:docMk/>
            <pc:sldMk cId="239022077" sldId="263"/>
            <ac:picMk id="159" creationId="{F080DC5E-816A-7FC0-66DC-3814F34486DA}"/>
          </ac:picMkLst>
        </pc:picChg>
        <pc:picChg chg="add mod">
          <ac:chgData name="Chad Kingsley" userId="fa0798ef-dca0-4228-a887-3cbf0b2bce5d" providerId="ADAL" clId="{5ED025E5-86D9-4D4D-994C-A011AC0879BF}" dt="2023-09-27T17:21:12.423" v="98"/>
          <ac:picMkLst>
            <pc:docMk/>
            <pc:sldMk cId="239022077" sldId="263"/>
            <ac:picMk id="160" creationId="{9241F231-36D8-E591-7B1B-1DAB4AA1F577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1" creationId="{7C7CE188-1590-E5FB-73CF-31C380421EB1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2" creationId="{51419850-7279-FE31-568E-D434CF8E8929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3" creationId="{2763650D-90E5-D371-E165-BD4AD9A93311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4" creationId="{F32E9D90-EAAC-1D73-C618-CCE779A36E74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5" creationId="{7EA05EB4-CF5C-CAAD-2BA1-708056E54B26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6" creationId="{9B2690B9-AA00-1052-6166-58A7EA14BB87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7" creationId="{A843F783-2F1A-DC44-D030-8F40481135DA}"/>
          </ac:picMkLst>
        </pc:picChg>
        <pc:picChg chg="add mod">
          <ac:chgData name="Chad Kingsley" userId="fa0798ef-dca0-4228-a887-3cbf0b2bce5d" providerId="ADAL" clId="{5ED025E5-86D9-4D4D-994C-A011AC0879BF}" dt="2023-09-27T17:23:36.548" v="100"/>
          <ac:picMkLst>
            <pc:docMk/>
            <pc:sldMk cId="239022077" sldId="263"/>
            <ac:picMk id="168" creationId="{7A3EE26A-E77A-1911-56CB-0010A90C71B3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0" creationId="{B439EF62-7AC4-624E-6A6E-213F9DD6DD5D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1" creationId="{63C14121-69B0-3F8F-92F7-00E425164747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2" creationId="{9D66806A-630F-F060-6FFB-A9EEAB67E1D3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3" creationId="{E010F7B3-71BD-1785-A159-FD43DBC58609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4" creationId="{5710B59D-278D-302E-F295-E5775B752EBF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5" creationId="{13410FB5-F14E-A112-FCF4-9BBC169173EE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6" creationId="{A71C3245-26FF-39A2-10A7-B3676B6A1017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7" creationId="{D4B1668B-9103-2DEA-E83C-24D97CADF161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8" creationId="{F6C15966-2ACA-0A25-A1CF-D5656669F8E5}"/>
          </ac:picMkLst>
        </pc:picChg>
        <pc:picChg chg="add mod">
          <ac:chgData name="Chad Kingsley" userId="fa0798ef-dca0-4228-a887-3cbf0b2bce5d" providerId="ADAL" clId="{5ED025E5-86D9-4D4D-994C-A011AC0879BF}" dt="2023-09-27T17:24:16.740" v="102"/>
          <ac:picMkLst>
            <pc:docMk/>
            <pc:sldMk cId="239022077" sldId="263"/>
            <ac:picMk id="179" creationId="{2287381D-568C-3FE8-DE87-9F65F925B1C8}"/>
          </ac:picMkLst>
        </pc:picChg>
        <pc:picChg chg="mod topLvl">
          <ac:chgData name="Chad Kingsley" userId="fa0798ef-dca0-4228-a887-3cbf0b2bce5d" providerId="ADAL" clId="{5ED025E5-86D9-4D4D-994C-A011AC0879BF}" dt="2023-09-27T16:11:49.778" v="24" actId="165"/>
          <ac:picMkLst>
            <pc:docMk/>
            <pc:sldMk cId="239022077" sldId="263"/>
            <ac:picMk id="1135" creationId="{F72D31B1-C69C-10DE-AE42-E23CAAE209E6}"/>
          </ac:picMkLst>
        </pc:picChg>
        <pc:picChg chg="del mod topLvl">
          <ac:chgData name="Chad Kingsley" userId="fa0798ef-dca0-4228-a887-3cbf0b2bce5d" providerId="ADAL" clId="{5ED025E5-86D9-4D4D-994C-A011AC0879BF}" dt="2023-09-27T16:58:29.149" v="39" actId="478"/>
          <ac:picMkLst>
            <pc:docMk/>
            <pc:sldMk cId="239022077" sldId="263"/>
            <ac:picMk id="1136" creationId="{1B419626-1EFD-B10C-38DF-311F7FB1628B}"/>
          </ac:picMkLst>
        </pc:picChg>
        <pc:picChg chg="mod topLvl">
          <ac:chgData name="Chad Kingsley" userId="fa0798ef-dca0-4228-a887-3cbf0b2bce5d" providerId="ADAL" clId="{5ED025E5-86D9-4D4D-994C-A011AC0879BF}" dt="2023-09-27T16:11:49.778" v="24" actId="165"/>
          <ac:picMkLst>
            <pc:docMk/>
            <pc:sldMk cId="239022077" sldId="263"/>
            <ac:picMk id="1137" creationId="{B16E1A31-B2A2-D475-BC3F-A924F92F548F}"/>
          </ac:picMkLst>
        </pc:picChg>
        <pc:picChg chg="del mod topLvl">
          <ac:chgData name="Chad Kingsley" userId="fa0798ef-dca0-4228-a887-3cbf0b2bce5d" providerId="ADAL" clId="{5ED025E5-86D9-4D4D-994C-A011AC0879BF}" dt="2023-09-27T16:58:32.554" v="41" actId="478"/>
          <ac:picMkLst>
            <pc:docMk/>
            <pc:sldMk cId="239022077" sldId="263"/>
            <ac:picMk id="1138" creationId="{685C0C88-E697-15C5-1E2E-D08660D5D553}"/>
          </ac:picMkLst>
        </pc:picChg>
        <pc:picChg chg="mod topLvl">
          <ac:chgData name="Chad Kingsley" userId="fa0798ef-dca0-4228-a887-3cbf0b2bce5d" providerId="ADAL" clId="{5ED025E5-86D9-4D4D-994C-A011AC0879BF}" dt="2023-09-27T16:11:49.778" v="24" actId="165"/>
          <ac:picMkLst>
            <pc:docMk/>
            <pc:sldMk cId="239022077" sldId="263"/>
            <ac:picMk id="1139" creationId="{B1859307-74B7-A66A-DAAA-FA972384B7CB}"/>
          </ac:picMkLst>
        </pc:picChg>
        <pc:picChg chg="del mod topLvl">
          <ac:chgData name="Chad Kingsley" userId="fa0798ef-dca0-4228-a887-3cbf0b2bce5d" providerId="ADAL" clId="{5ED025E5-86D9-4D4D-994C-A011AC0879BF}" dt="2023-09-27T16:59:52.627" v="58" actId="478"/>
          <ac:picMkLst>
            <pc:docMk/>
            <pc:sldMk cId="239022077" sldId="263"/>
            <ac:picMk id="1140" creationId="{49BC0019-1D38-049F-67A7-3ABBF6160131}"/>
          </ac:picMkLst>
        </pc:picChg>
        <pc:picChg chg="mod topLvl">
          <ac:chgData name="Chad Kingsley" userId="fa0798ef-dca0-4228-a887-3cbf0b2bce5d" providerId="ADAL" clId="{5ED025E5-86D9-4D4D-994C-A011AC0879BF}" dt="2023-09-27T16:11:49.778" v="24" actId="165"/>
          <ac:picMkLst>
            <pc:docMk/>
            <pc:sldMk cId="239022077" sldId="263"/>
            <ac:picMk id="1141" creationId="{A05ADA0C-06C7-E83D-0836-F44860639AE1}"/>
          </ac:picMkLst>
        </pc:picChg>
        <pc:picChg chg="del mod topLvl">
          <ac:chgData name="Chad Kingsley" userId="fa0798ef-dca0-4228-a887-3cbf0b2bce5d" providerId="ADAL" clId="{5ED025E5-86D9-4D4D-994C-A011AC0879BF}" dt="2023-09-27T17:01:01.017" v="78" actId="478"/>
          <ac:picMkLst>
            <pc:docMk/>
            <pc:sldMk cId="239022077" sldId="263"/>
            <ac:picMk id="1142" creationId="{97D33E64-5D22-916A-9DF5-5AF004C6D8AF}"/>
          </ac:picMkLst>
        </pc:picChg>
        <pc:cxnChg chg="add del">
          <ac:chgData name="Chad Kingsley" userId="fa0798ef-dca0-4228-a887-3cbf0b2bce5d" providerId="ADAL" clId="{5ED025E5-86D9-4D4D-994C-A011AC0879BF}" dt="2023-09-27T16:11:13.431" v="20" actId="478"/>
          <ac:cxnSpMkLst>
            <pc:docMk/>
            <pc:sldMk cId="239022077" sldId="263"/>
            <ac:cxnSpMk id="45" creationId="{5B71248D-02A1-AD6E-820A-C0870A659B74}"/>
          </ac:cxnSpMkLst>
        </pc:cxnChg>
      </pc:sldChg>
      <pc:sldChg chg="new del">
        <pc:chgData name="Chad Kingsley" userId="fa0798ef-dca0-4228-a887-3cbf0b2bce5d" providerId="ADAL" clId="{5ED025E5-86D9-4D4D-994C-A011AC0879BF}" dt="2023-09-27T16:10:07.530" v="9" actId="2696"/>
        <pc:sldMkLst>
          <pc:docMk/>
          <pc:sldMk cId="1093331765" sldId="263"/>
        </pc:sldMkLst>
      </pc:sldChg>
    </pc:docChg>
  </pc:docChgLst>
  <pc:docChgLst>
    <pc:chgData name="Emma Spence" userId="fa99abef-9288-4e3f-b160-bd46267eb4fb" providerId="ADAL" clId="{395416D5-E4F9-43DB-AC3B-899362A9ABFD}"/>
    <pc:docChg chg="custSel delSld modSld">
      <pc:chgData name="Emma Spence" userId="fa99abef-9288-4e3f-b160-bd46267eb4fb" providerId="ADAL" clId="{395416D5-E4F9-43DB-AC3B-899362A9ABFD}" dt="2023-10-11T00:51:12.899" v="75" actId="1076"/>
      <pc:docMkLst>
        <pc:docMk/>
      </pc:docMkLst>
      <pc:sldChg chg="modSp mod">
        <pc:chgData name="Emma Spence" userId="fa99abef-9288-4e3f-b160-bd46267eb4fb" providerId="ADAL" clId="{395416D5-E4F9-43DB-AC3B-899362A9ABFD}" dt="2023-10-11T00:51:12.899" v="75" actId="1076"/>
        <pc:sldMkLst>
          <pc:docMk/>
          <pc:sldMk cId="1727457411" sldId="256"/>
        </pc:sldMkLst>
        <pc:spChg chg="mod">
          <ac:chgData name="Emma Spence" userId="fa99abef-9288-4e3f-b160-bd46267eb4fb" providerId="ADAL" clId="{395416D5-E4F9-43DB-AC3B-899362A9ABFD}" dt="2023-10-11T00:51:12.899" v="75" actId="1076"/>
          <ac:spMkLst>
            <pc:docMk/>
            <pc:sldMk cId="1727457411" sldId="256"/>
            <ac:spMk id="2" creationId="{CA5B47DA-2A1F-653A-6433-24F3D022977A}"/>
          </ac:spMkLst>
        </pc:spChg>
      </pc:sldChg>
      <pc:sldChg chg="modSp mod">
        <pc:chgData name="Emma Spence" userId="fa99abef-9288-4e3f-b160-bd46267eb4fb" providerId="ADAL" clId="{395416D5-E4F9-43DB-AC3B-899362A9ABFD}" dt="2023-10-11T00:50:08.427" v="54" actId="20577"/>
        <pc:sldMkLst>
          <pc:docMk/>
          <pc:sldMk cId="3107492524" sldId="257"/>
        </pc:sldMkLst>
        <pc:spChg chg="mod">
          <ac:chgData name="Emma Spence" userId="fa99abef-9288-4e3f-b160-bd46267eb4fb" providerId="ADAL" clId="{395416D5-E4F9-43DB-AC3B-899362A9ABFD}" dt="2023-10-11T00:50:08.427" v="54" actId="20577"/>
          <ac:spMkLst>
            <pc:docMk/>
            <pc:sldMk cId="3107492524" sldId="257"/>
            <ac:spMk id="5" creationId="{FBBED3DC-77ED-FF67-8AAE-DDFA4E1885BE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18.932" v="57" actId="478"/>
        <pc:sldMkLst>
          <pc:docMk/>
          <pc:sldMk cId="1885357612" sldId="258"/>
        </pc:sldMkLst>
        <pc:spChg chg="del">
          <ac:chgData name="Emma Spence" userId="fa99abef-9288-4e3f-b160-bd46267eb4fb" providerId="ADAL" clId="{395416D5-E4F9-43DB-AC3B-899362A9ABFD}" dt="2023-10-11T00:50:17.684" v="56" actId="478"/>
          <ac:spMkLst>
            <pc:docMk/>
            <pc:sldMk cId="1885357612" sldId="258"/>
            <ac:spMk id="36" creationId="{1177A397-C426-5407-F4DC-1E9DA3ACB95A}"/>
          </ac:spMkLst>
        </pc:spChg>
        <pc:spChg chg="del">
          <ac:chgData name="Emma Spence" userId="fa99abef-9288-4e3f-b160-bd46267eb4fb" providerId="ADAL" clId="{395416D5-E4F9-43DB-AC3B-899362A9ABFD}" dt="2023-10-11T00:50:18.932" v="57" actId="478"/>
          <ac:spMkLst>
            <pc:docMk/>
            <pc:sldMk cId="1885357612" sldId="258"/>
            <ac:spMk id="37" creationId="{AF56EF59-7A54-772F-0ABB-6F680348AF1B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14.772" v="55" actId="478"/>
        <pc:sldMkLst>
          <pc:docMk/>
          <pc:sldMk cId="511998564" sldId="266"/>
        </pc:sldMkLst>
        <pc:spChg chg="del">
          <ac:chgData name="Emma Spence" userId="fa99abef-9288-4e3f-b160-bd46267eb4fb" providerId="ADAL" clId="{395416D5-E4F9-43DB-AC3B-899362A9ABFD}" dt="2023-10-11T00:50:14.772" v="55" actId="478"/>
          <ac:spMkLst>
            <pc:docMk/>
            <pc:sldMk cId="511998564" sldId="266"/>
            <ac:spMk id="8" creationId="{32F99E59-58A2-149D-3625-DF2ABBCEC0DC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22.050" v="59" actId="478"/>
        <pc:sldMkLst>
          <pc:docMk/>
          <pc:sldMk cId="2332423203" sldId="268"/>
        </pc:sldMkLst>
        <pc:spChg chg="del">
          <ac:chgData name="Emma Spence" userId="fa99abef-9288-4e3f-b160-bd46267eb4fb" providerId="ADAL" clId="{395416D5-E4F9-43DB-AC3B-899362A9ABFD}" dt="2023-10-11T00:50:22.050" v="59" actId="478"/>
          <ac:spMkLst>
            <pc:docMk/>
            <pc:sldMk cId="2332423203" sldId="268"/>
            <ac:spMk id="2" creationId="{D894962D-98F3-9631-E142-073750528F09}"/>
          </ac:spMkLst>
        </pc:spChg>
        <pc:spChg chg="del">
          <ac:chgData name="Emma Spence" userId="fa99abef-9288-4e3f-b160-bd46267eb4fb" providerId="ADAL" clId="{395416D5-E4F9-43DB-AC3B-899362A9ABFD}" dt="2023-10-11T00:50:21.258" v="58" actId="478"/>
          <ac:spMkLst>
            <pc:docMk/>
            <pc:sldMk cId="2332423203" sldId="268"/>
            <ac:spMk id="6" creationId="{EC60D3DB-0D63-25B3-BF6F-487A22739882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28.433" v="62" actId="478"/>
        <pc:sldMkLst>
          <pc:docMk/>
          <pc:sldMk cId="3190454310" sldId="270"/>
        </pc:sldMkLst>
        <pc:spChg chg="del">
          <ac:chgData name="Emma Spence" userId="fa99abef-9288-4e3f-b160-bd46267eb4fb" providerId="ADAL" clId="{395416D5-E4F9-43DB-AC3B-899362A9ABFD}" dt="2023-10-11T00:50:28.433" v="62" actId="478"/>
          <ac:spMkLst>
            <pc:docMk/>
            <pc:sldMk cId="3190454310" sldId="270"/>
            <ac:spMk id="16" creationId="{9B0044A7-EFB5-ED9D-BCE5-FD6FAB791418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33.172" v="63" actId="478"/>
        <pc:sldMkLst>
          <pc:docMk/>
          <pc:sldMk cId="2598577909" sldId="271"/>
        </pc:sldMkLst>
        <pc:spChg chg="del">
          <ac:chgData name="Emma Spence" userId="fa99abef-9288-4e3f-b160-bd46267eb4fb" providerId="ADAL" clId="{395416D5-E4F9-43DB-AC3B-899362A9ABFD}" dt="2023-10-11T00:50:33.172" v="63" actId="478"/>
          <ac:spMkLst>
            <pc:docMk/>
            <pc:sldMk cId="2598577909" sldId="271"/>
            <ac:spMk id="8" creationId="{BD51B3F3-DF51-6349-ACA8-C72693E214B4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35.786" v="65" actId="478"/>
        <pc:sldMkLst>
          <pc:docMk/>
          <pc:sldMk cId="1130114187" sldId="273"/>
        </pc:sldMkLst>
        <pc:spChg chg="del">
          <ac:chgData name="Emma Spence" userId="fa99abef-9288-4e3f-b160-bd46267eb4fb" providerId="ADAL" clId="{395416D5-E4F9-43DB-AC3B-899362A9ABFD}" dt="2023-10-11T00:50:34.533" v="64" actId="478"/>
          <ac:spMkLst>
            <pc:docMk/>
            <pc:sldMk cId="1130114187" sldId="273"/>
            <ac:spMk id="3" creationId="{8AC28438-69A9-365B-6F5E-3F9091F7A4A5}"/>
          </ac:spMkLst>
        </pc:spChg>
        <pc:spChg chg="del">
          <ac:chgData name="Emma Spence" userId="fa99abef-9288-4e3f-b160-bd46267eb4fb" providerId="ADAL" clId="{395416D5-E4F9-43DB-AC3B-899362A9ABFD}" dt="2023-10-11T00:50:35.786" v="65" actId="478"/>
          <ac:spMkLst>
            <pc:docMk/>
            <pc:sldMk cId="1130114187" sldId="273"/>
            <ac:spMk id="6" creationId="{40ED87D2-FBC4-F804-D0E2-6F686527DC6B}"/>
          </ac:spMkLst>
        </pc:spChg>
      </pc:sldChg>
      <pc:sldChg chg="del">
        <pc:chgData name="Emma Spence" userId="fa99abef-9288-4e3f-b160-bd46267eb4fb" providerId="ADAL" clId="{395416D5-E4F9-43DB-AC3B-899362A9ABFD}" dt="2023-10-11T00:50:50.454" v="70" actId="47"/>
        <pc:sldMkLst>
          <pc:docMk/>
          <pc:sldMk cId="3104002028" sldId="277"/>
        </pc:sldMkLst>
      </pc:sldChg>
      <pc:sldChg chg="delSp mod delAnim">
        <pc:chgData name="Emma Spence" userId="fa99abef-9288-4e3f-b160-bd46267eb4fb" providerId="ADAL" clId="{395416D5-E4F9-43DB-AC3B-899362A9ABFD}" dt="2023-10-11T00:50:26.059" v="61" actId="478"/>
        <pc:sldMkLst>
          <pc:docMk/>
          <pc:sldMk cId="1131318899" sldId="278"/>
        </pc:sldMkLst>
        <pc:spChg chg="del">
          <ac:chgData name="Emma Spence" userId="fa99abef-9288-4e3f-b160-bd46267eb4fb" providerId="ADAL" clId="{395416D5-E4F9-43DB-AC3B-899362A9ABFD}" dt="2023-10-11T00:50:26.059" v="61" actId="478"/>
          <ac:spMkLst>
            <pc:docMk/>
            <pc:sldMk cId="1131318899" sldId="278"/>
            <ac:spMk id="2" creationId="{D894962D-98F3-9631-E142-073750528F09}"/>
          </ac:spMkLst>
        </pc:spChg>
        <pc:spChg chg="del">
          <ac:chgData name="Emma Spence" userId="fa99abef-9288-4e3f-b160-bd46267eb4fb" providerId="ADAL" clId="{395416D5-E4F9-43DB-AC3B-899362A9ABFD}" dt="2023-10-11T00:50:25.345" v="60" actId="478"/>
          <ac:spMkLst>
            <pc:docMk/>
            <pc:sldMk cId="1131318899" sldId="278"/>
            <ac:spMk id="6" creationId="{EC60D3DB-0D63-25B3-BF6F-487A22739882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38.839" v="67" actId="478"/>
        <pc:sldMkLst>
          <pc:docMk/>
          <pc:sldMk cId="1372772524" sldId="279"/>
        </pc:sldMkLst>
        <pc:spChg chg="del">
          <ac:chgData name="Emma Spence" userId="fa99abef-9288-4e3f-b160-bd46267eb4fb" providerId="ADAL" clId="{395416D5-E4F9-43DB-AC3B-899362A9ABFD}" dt="2023-10-11T00:50:37.931" v="66" actId="478"/>
          <ac:spMkLst>
            <pc:docMk/>
            <pc:sldMk cId="1372772524" sldId="279"/>
            <ac:spMk id="3" creationId="{8AC28438-69A9-365B-6F5E-3F9091F7A4A5}"/>
          </ac:spMkLst>
        </pc:spChg>
        <pc:spChg chg="del">
          <ac:chgData name="Emma Spence" userId="fa99abef-9288-4e3f-b160-bd46267eb4fb" providerId="ADAL" clId="{395416D5-E4F9-43DB-AC3B-899362A9ABFD}" dt="2023-10-11T00:50:38.839" v="67" actId="478"/>
          <ac:spMkLst>
            <pc:docMk/>
            <pc:sldMk cId="1372772524" sldId="279"/>
            <ac:spMk id="6" creationId="{40ED87D2-FBC4-F804-D0E2-6F686527DC6B}"/>
          </ac:spMkLst>
        </pc:spChg>
      </pc:sldChg>
      <pc:sldChg chg="delSp mod delAnim">
        <pc:chgData name="Emma Spence" userId="fa99abef-9288-4e3f-b160-bd46267eb4fb" providerId="ADAL" clId="{395416D5-E4F9-43DB-AC3B-899362A9ABFD}" dt="2023-10-11T00:50:42.120" v="69" actId="478"/>
        <pc:sldMkLst>
          <pc:docMk/>
          <pc:sldMk cId="503153414" sldId="280"/>
        </pc:sldMkLst>
        <pc:spChg chg="del">
          <ac:chgData name="Emma Spence" userId="fa99abef-9288-4e3f-b160-bd46267eb4fb" providerId="ADAL" clId="{395416D5-E4F9-43DB-AC3B-899362A9ABFD}" dt="2023-10-11T00:50:41.371" v="68" actId="478"/>
          <ac:spMkLst>
            <pc:docMk/>
            <pc:sldMk cId="503153414" sldId="280"/>
            <ac:spMk id="2" creationId="{AC533B05-0489-6298-64C5-9D80EABDE717}"/>
          </ac:spMkLst>
        </pc:spChg>
        <pc:spChg chg="del">
          <ac:chgData name="Emma Spence" userId="fa99abef-9288-4e3f-b160-bd46267eb4fb" providerId="ADAL" clId="{395416D5-E4F9-43DB-AC3B-899362A9ABFD}" dt="2023-10-11T00:50:42.120" v="69" actId="478"/>
          <ac:spMkLst>
            <pc:docMk/>
            <pc:sldMk cId="503153414" sldId="280"/>
            <ac:spMk id="3" creationId="{D8ACFBD2-095C-C27B-17DA-7B87DD1726D5}"/>
          </ac:spMkLst>
        </pc:spChg>
      </pc:sldChg>
      <pc:sldChg chg="del">
        <pc:chgData name="Emma Spence" userId="fa99abef-9288-4e3f-b160-bd46267eb4fb" providerId="ADAL" clId="{395416D5-E4F9-43DB-AC3B-899362A9ABFD}" dt="2023-10-11T00:50:53.803" v="71" actId="47"/>
        <pc:sldMkLst>
          <pc:docMk/>
          <pc:sldMk cId="4186868263" sldId="281"/>
        </pc:sldMkLst>
      </pc:sldChg>
    </pc:docChg>
  </pc:docChgLst>
  <pc:docChgLst>
    <pc:chgData name="Emma Spence" userId="fa99abef-9288-4e3f-b160-bd46267eb4fb" providerId="ADAL" clId="{534C9031-0B60-4855-9963-E92A87E86890}"/>
    <pc:docChg chg="undo custSel addSld delSld modSld sldOrd">
      <pc:chgData name="Emma Spence" userId="fa99abef-9288-4e3f-b160-bd46267eb4fb" providerId="ADAL" clId="{534C9031-0B60-4855-9963-E92A87E86890}" dt="2023-10-10T07:55:25.436" v="4666" actId="478"/>
      <pc:docMkLst>
        <pc:docMk/>
      </pc:docMkLst>
      <pc:sldChg chg="addSp delSp modSp mod">
        <pc:chgData name="Emma Spence" userId="fa99abef-9288-4e3f-b160-bd46267eb4fb" providerId="ADAL" clId="{534C9031-0B60-4855-9963-E92A87E86890}" dt="2023-10-10T07:55:25.436" v="4666" actId="478"/>
        <pc:sldMkLst>
          <pc:docMk/>
          <pc:sldMk cId="1727457411" sldId="256"/>
        </pc:sldMkLst>
        <pc:spChg chg="del mod">
          <ac:chgData name="Emma Spence" userId="fa99abef-9288-4e3f-b160-bd46267eb4fb" providerId="ADAL" clId="{534C9031-0B60-4855-9963-E92A87E86890}" dt="2023-10-10T07:55:23.088" v="4665" actId="478"/>
          <ac:spMkLst>
            <pc:docMk/>
            <pc:sldMk cId="1727457411" sldId="256"/>
            <ac:spMk id="3" creationId="{45A10DA2-CD67-F2AF-B06B-688F0E36BDA6}"/>
          </ac:spMkLst>
        </pc:spChg>
        <pc:spChg chg="add del mod">
          <ac:chgData name="Emma Spence" userId="fa99abef-9288-4e3f-b160-bd46267eb4fb" providerId="ADAL" clId="{534C9031-0B60-4855-9963-E92A87E86890}" dt="2023-10-10T07:55:25.436" v="4666" actId="478"/>
          <ac:spMkLst>
            <pc:docMk/>
            <pc:sldMk cId="1727457411" sldId="256"/>
            <ac:spMk id="5" creationId="{619463F7-77CE-CAA0-D6E7-E3ABD2A44889}"/>
          </ac:spMkLst>
        </pc:spChg>
      </pc:sldChg>
      <pc:sldChg chg="delSp modSp mod">
        <pc:chgData name="Emma Spence" userId="fa99abef-9288-4e3f-b160-bd46267eb4fb" providerId="ADAL" clId="{534C9031-0B60-4855-9963-E92A87E86890}" dt="2023-10-09T12:09:43.859" v="2727" actId="403"/>
        <pc:sldMkLst>
          <pc:docMk/>
          <pc:sldMk cId="3107492524" sldId="257"/>
        </pc:sldMkLst>
        <pc:spChg chg="mod">
          <ac:chgData name="Emma Spence" userId="fa99abef-9288-4e3f-b160-bd46267eb4fb" providerId="ADAL" clId="{534C9031-0B60-4855-9963-E92A87E86890}" dt="2023-10-09T12:02:38.716" v="2253" actId="20577"/>
          <ac:spMkLst>
            <pc:docMk/>
            <pc:sldMk cId="3107492524" sldId="257"/>
            <ac:spMk id="4" creationId="{F3F807FF-7E80-A195-9FA5-DFA911429356}"/>
          </ac:spMkLst>
        </pc:spChg>
        <pc:spChg chg="mod">
          <ac:chgData name="Emma Spence" userId="fa99abef-9288-4e3f-b160-bd46267eb4fb" providerId="ADAL" clId="{534C9031-0B60-4855-9963-E92A87E86890}" dt="2023-10-09T12:09:43.859" v="2727" actId="403"/>
          <ac:spMkLst>
            <pc:docMk/>
            <pc:sldMk cId="3107492524" sldId="257"/>
            <ac:spMk id="5" creationId="{FBBED3DC-77ED-FF67-8AAE-DDFA4E1885BE}"/>
          </ac:spMkLst>
        </pc:spChg>
        <pc:spChg chg="del">
          <ac:chgData name="Emma Spence" userId="fa99abef-9288-4e3f-b160-bd46267eb4fb" providerId="ADAL" clId="{534C9031-0B60-4855-9963-E92A87E86890}" dt="2023-10-09T12:07:42.575" v="2381" actId="478"/>
          <ac:spMkLst>
            <pc:docMk/>
            <pc:sldMk cId="3107492524" sldId="257"/>
            <ac:spMk id="7" creationId="{DCE009A8-F0C2-E2E4-4B87-C1287A7628E9}"/>
          </ac:spMkLst>
        </pc:spChg>
      </pc:sldChg>
      <pc:sldChg chg="addSp delSp modSp mod ord addAnim delAnim modAnim">
        <pc:chgData name="Emma Spence" userId="fa99abef-9288-4e3f-b160-bd46267eb4fb" providerId="ADAL" clId="{534C9031-0B60-4855-9963-E92A87E86890}" dt="2023-10-09T12:25:02.666" v="2982" actId="14100"/>
        <pc:sldMkLst>
          <pc:docMk/>
          <pc:sldMk cId="1885357612" sldId="258"/>
        </pc:sldMkLst>
        <pc:spChg chg="add mod">
          <ac:chgData name="Emma Spence" userId="fa99abef-9288-4e3f-b160-bd46267eb4fb" providerId="ADAL" clId="{534C9031-0B60-4855-9963-E92A87E86890}" dt="2023-10-09T03:25:31.936" v="2180"/>
          <ac:spMkLst>
            <pc:docMk/>
            <pc:sldMk cId="1885357612" sldId="258"/>
            <ac:spMk id="2" creationId="{7836AB24-2287-16FE-0A35-46CC6F94E08E}"/>
          </ac:spMkLst>
        </pc:spChg>
        <pc:spChg chg="add del mod">
          <ac:chgData name="Emma Spence" userId="fa99abef-9288-4e3f-b160-bd46267eb4fb" providerId="ADAL" clId="{534C9031-0B60-4855-9963-E92A87E86890}" dt="2023-10-03T00:27:09.777" v="318" actId="478"/>
          <ac:spMkLst>
            <pc:docMk/>
            <pc:sldMk cId="1885357612" sldId="258"/>
            <ac:spMk id="3" creationId="{D81A671D-2BED-EDB2-057C-222A465D182F}"/>
          </ac:spMkLst>
        </pc:spChg>
        <pc:spChg chg="mod">
          <ac:chgData name="Emma Spence" userId="fa99abef-9288-4e3f-b160-bd46267eb4fb" providerId="ADAL" clId="{534C9031-0B60-4855-9963-E92A87E86890}" dt="2023-10-03T02:13:46.822" v="1987" actId="20577"/>
          <ac:spMkLst>
            <pc:docMk/>
            <pc:sldMk cId="1885357612" sldId="258"/>
            <ac:spMk id="5" creationId="{B433C850-DCC9-ED00-52A3-C1C960E120B5}"/>
          </ac:spMkLst>
        </pc:spChg>
        <pc:spChg chg="del">
          <ac:chgData name="Emma Spence" userId="fa99abef-9288-4e3f-b160-bd46267eb4fb" providerId="ADAL" clId="{534C9031-0B60-4855-9963-E92A87E86890}" dt="2023-10-03T00:27:02.119" v="316" actId="478"/>
          <ac:spMkLst>
            <pc:docMk/>
            <pc:sldMk cId="1885357612" sldId="258"/>
            <ac:spMk id="6" creationId="{639EA170-A29E-8F9E-4759-A803F3C26CB1}"/>
          </ac:spMkLst>
        </pc:spChg>
        <pc:spChg chg="del mod">
          <ac:chgData name="Emma Spence" userId="fa99abef-9288-4e3f-b160-bd46267eb4fb" providerId="ADAL" clId="{534C9031-0B60-4855-9963-E92A87E86890}" dt="2023-10-09T03:25:31.466" v="2179" actId="478"/>
          <ac:spMkLst>
            <pc:docMk/>
            <pc:sldMk cId="1885357612" sldId="258"/>
            <ac:spMk id="7" creationId="{527121F4-98B9-FAF9-FE8D-0A99EB97F79A}"/>
          </ac:spMkLst>
        </pc:spChg>
        <pc:spChg chg="del">
          <ac:chgData name="Emma Spence" userId="fa99abef-9288-4e3f-b160-bd46267eb4fb" providerId="ADAL" clId="{534C9031-0B60-4855-9963-E92A87E86890}" dt="2023-10-03T00:27:12.884" v="319" actId="478"/>
          <ac:spMkLst>
            <pc:docMk/>
            <pc:sldMk cId="1885357612" sldId="258"/>
            <ac:spMk id="8" creationId="{BF1288B3-6B79-5A8A-4FC6-EFEFD6D5913A}"/>
          </ac:spMkLst>
        </pc:spChg>
        <pc:spChg chg="del">
          <ac:chgData name="Emma Spence" userId="fa99abef-9288-4e3f-b160-bd46267eb4fb" providerId="ADAL" clId="{534C9031-0B60-4855-9963-E92A87E86890}" dt="2023-10-03T00:27:17.650" v="320" actId="478"/>
          <ac:spMkLst>
            <pc:docMk/>
            <pc:sldMk cId="1885357612" sldId="258"/>
            <ac:spMk id="9" creationId="{8522B27B-A472-2A68-8684-9D83D87722AB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23" creationId="{26412E19-07B4-5680-FEC0-93BA31D14CF3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24" creationId="{6998A78E-78F7-0037-2098-77EDA95D389E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25" creationId="{3D38ED9A-34F4-6269-5E20-0F58554361EE}"/>
          </ac:spMkLst>
        </pc:spChg>
        <pc:spChg chg="add mod">
          <ac:chgData name="Emma Spence" userId="fa99abef-9288-4e3f-b160-bd46267eb4fb" providerId="ADAL" clId="{534C9031-0B60-4855-9963-E92A87E86890}" dt="2023-10-03T01:20:06.919" v="752" actId="1076"/>
          <ac:spMkLst>
            <pc:docMk/>
            <pc:sldMk cId="1885357612" sldId="258"/>
            <ac:spMk id="26" creationId="{ADA5BA68-6D6B-E422-47F3-9F4731BC103A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27" creationId="{A21064F7-DB55-0776-9DBE-B6DE0B845942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28" creationId="{7A193BFC-12DF-2370-D77F-AEF25B411B7D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29" creationId="{7BBB96B0-E62C-F6CF-8FF9-94A9131F2385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30" creationId="{A24A7DEB-2910-6B80-18C0-0E9853F270C9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31" creationId="{5CE7AEDD-C620-38AF-89A6-A471A29E79F3}"/>
          </ac:spMkLst>
        </pc:spChg>
        <pc:spChg chg="add mod">
          <ac:chgData name="Emma Spence" userId="fa99abef-9288-4e3f-b160-bd46267eb4fb" providerId="ADAL" clId="{534C9031-0B60-4855-9963-E92A87E86890}" dt="2023-10-03T01:20:02.865" v="751" actId="1076"/>
          <ac:spMkLst>
            <pc:docMk/>
            <pc:sldMk cId="1885357612" sldId="258"/>
            <ac:spMk id="32" creationId="{978C26D8-5DB4-3EC4-E87E-CD2731F2785C}"/>
          </ac:spMkLst>
        </pc:spChg>
        <pc:spChg chg="add mod">
          <ac:chgData name="Emma Spence" userId="fa99abef-9288-4e3f-b160-bd46267eb4fb" providerId="ADAL" clId="{534C9031-0B60-4855-9963-E92A87E86890}" dt="2023-10-03T01:20:19.463" v="755" actId="1076"/>
          <ac:spMkLst>
            <pc:docMk/>
            <pc:sldMk cId="1885357612" sldId="258"/>
            <ac:spMk id="33" creationId="{F656DA72-B85C-852A-920A-B5355C2C31A0}"/>
          </ac:spMkLst>
        </pc:spChg>
        <pc:spChg chg="add mod">
          <ac:chgData name="Emma Spence" userId="fa99abef-9288-4e3f-b160-bd46267eb4fb" providerId="ADAL" clId="{534C9031-0B60-4855-9963-E92A87E86890}" dt="2023-10-03T01:20:14.983" v="754" actId="1076"/>
          <ac:spMkLst>
            <pc:docMk/>
            <pc:sldMk cId="1885357612" sldId="258"/>
            <ac:spMk id="34" creationId="{60F71C9D-260D-582F-5E81-BD6FAFD00254}"/>
          </ac:spMkLst>
        </pc:spChg>
        <pc:spChg chg="add del mod">
          <ac:chgData name="Emma Spence" userId="fa99abef-9288-4e3f-b160-bd46267eb4fb" providerId="ADAL" clId="{534C9031-0B60-4855-9963-E92A87E86890}" dt="2023-10-03T01:20:10.359" v="753" actId="1076"/>
          <ac:spMkLst>
            <pc:docMk/>
            <pc:sldMk cId="1885357612" sldId="258"/>
            <ac:spMk id="35" creationId="{B8E62995-4B3B-A3C0-3E01-D56E52C84190}"/>
          </ac:spMkLst>
        </pc:spChg>
        <pc:spChg chg="add mod">
          <ac:chgData name="Emma Spence" userId="fa99abef-9288-4e3f-b160-bd46267eb4fb" providerId="ADAL" clId="{534C9031-0B60-4855-9963-E92A87E86890}" dt="2023-10-09T12:25:02.666" v="2982" actId="14100"/>
          <ac:spMkLst>
            <pc:docMk/>
            <pc:sldMk cId="1885357612" sldId="258"/>
            <ac:spMk id="36" creationId="{1177A397-C426-5407-F4DC-1E9DA3ACB95A}"/>
          </ac:spMkLst>
        </pc:spChg>
        <pc:spChg chg="add mod">
          <ac:chgData name="Emma Spence" userId="fa99abef-9288-4e3f-b160-bd46267eb4fb" providerId="ADAL" clId="{534C9031-0B60-4855-9963-E92A87E86890}" dt="2023-10-03T01:50:01.960" v="1460" actId="14100"/>
          <ac:spMkLst>
            <pc:docMk/>
            <pc:sldMk cId="1885357612" sldId="258"/>
            <ac:spMk id="37" creationId="{AF56EF59-7A54-772F-0ABB-6F680348AF1B}"/>
          </ac:spMkLst>
        </pc:spChg>
        <pc:graphicFrameChg chg="mod modGraphic">
          <ac:chgData name="Emma Spence" userId="fa99abef-9288-4e3f-b160-bd46267eb4fb" providerId="ADAL" clId="{534C9031-0B60-4855-9963-E92A87E86890}" dt="2023-10-03T01:32:41.721" v="1109" actId="20577"/>
          <ac:graphicFrameMkLst>
            <pc:docMk/>
            <pc:sldMk cId="1885357612" sldId="258"/>
            <ac:graphicFrameMk id="10" creationId="{05CDC2AF-7CB8-C27D-8EF4-B8143D8F533B}"/>
          </ac:graphicFrameMkLst>
        </pc:graphicFrame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4" creationId="{266B02BD-DA78-320C-33FF-3364974D0AE4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1" creationId="{88F6C0CD-D76F-ED17-FE24-4F7A681A3D49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2" creationId="{00BEA02D-DACF-89D6-C3FD-1F4B78285A17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3" creationId="{53CC27EC-5465-961E-4120-AB172894A139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4" creationId="{3716167A-5F0C-5E8F-88B4-FE8D7B1D8E76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5" creationId="{9B47C77F-E89F-846C-B0D8-3805F141CA2F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6" creationId="{668D996F-828B-7159-3122-D57351D946FB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7" creationId="{EE6E58BB-17A5-F08B-4E84-3DE21DF985E3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8" creationId="{74E52D97-E2CE-CF2E-13B4-BD23FF4982BE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19" creationId="{7644A64D-797C-EE84-E8F0-B181F54AF253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20" creationId="{2AF5A2A0-05E3-05EE-FEAA-37D4911645C3}"/>
          </ac:picMkLst>
        </pc:picChg>
        <pc:picChg chg="add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21" creationId="{97A6C09D-0774-5FE1-90FB-F9B437C283DD}"/>
          </ac:picMkLst>
        </pc:picChg>
        <pc:picChg chg="add del mod">
          <ac:chgData name="Emma Spence" userId="fa99abef-9288-4e3f-b160-bd46267eb4fb" providerId="ADAL" clId="{534C9031-0B60-4855-9963-E92A87E86890}" dt="2023-10-03T01:20:02.865" v="751" actId="1076"/>
          <ac:picMkLst>
            <pc:docMk/>
            <pc:sldMk cId="1885357612" sldId="258"/>
            <ac:picMk id="22" creationId="{34B6D183-B2F1-C6D1-F952-1C4E9DBC9228}"/>
          </ac:picMkLst>
        </pc:picChg>
      </pc:sldChg>
      <pc:sldChg chg="del">
        <pc:chgData name="Emma Spence" userId="fa99abef-9288-4e3f-b160-bd46267eb4fb" providerId="ADAL" clId="{534C9031-0B60-4855-9963-E92A87E86890}" dt="2023-10-09T03:23:00.444" v="2170" actId="47"/>
        <pc:sldMkLst>
          <pc:docMk/>
          <pc:sldMk cId="2957957617" sldId="259"/>
        </pc:sldMkLst>
      </pc:sldChg>
      <pc:sldChg chg="del">
        <pc:chgData name="Emma Spence" userId="fa99abef-9288-4e3f-b160-bd46267eb4fb" providerId="ADAL" clId="{534C9031-0B60-4855-9963-E92A87E86890}" dt="2023-10-09T03:22:59.443" v="2169" actId="47"/>
        <pc:sldMkLst>
          <pc:docMk/>
          <pc:sldMk cId="2430725876" sldId="260"/>
        </pc:sldMkLst>
      </pc:sldChg>
      <pc:sldChg chg="addSp delSp modSp mod">
        <pc:chgData name="Emma Spence" userId="fa99abef-9288-4e3f-b160-bd46267eb4fb" providerId="ADAL" clId="{534C9031-0B60-4855-9963-E92A87E86890}" dt="2023-10-09T03:21:16.848" v="2153" actId="1076"/>
        <pc:sldMkLst>
          <pc:docMk/>
          <pc:sldMk cId="3219893610" sldId="261"/>
        </pc:sldMkLst>
        <pc:spChg chg="mod">
          <ac:chgData name="Emma Spence" userId="fa99abef-9288-4e3f-b160-bd46267eb4fb" providerId="ADAL" clId="{534C9031-0B60-4855-9963-E92A87E86890}" dt="2023-10-09T03:20:31.761" v="2140" actId="1076"/>
          <ac:spMkLst>
            <pc:docMk/>
            <pc:sldMk cId="3219893610" sldId="261"/>
            <ac:spMk id="2" creationId="{857EF1ED-2B99-2168-8ACA-9E24AFE08089}"/>
          </ac:spMkLst>
        </pc:spChg>
        <pc:spChg chg="del mod">
          <ac:chgData name="Emma Spence" userId="fa99abef-9288-4e3f-b160-bd46267eb4fb" providerId="ADAL" clId="{534C9031-0B60-4855-9963-E92A87E86890}" dt="2023-10-09T03:18:03.632" v="2128" actId="478"/>
          <ac:spMkLst>
            <pc:docMk/>
            <pc:sldMk cId="3219893610" sldId="261"/>
            <ac:spMk id="3" creationId="{1C5199C9-C1A1-2DD7-681D-7BD1E11B9184}"/>
          </ac:spMkLst>
        </pc:spChg>
        <pc:spChg chg="del">
          <ac:chgData name="Emma Spence" userId="fa99abef-9288-4e3f-b160-bd46267eb4fb" providerId="ADAL" clId="{534C9031-0B60-4855-9963-E92A87E86890}" dt="2023-10-09T03:17:48.006" v="2124" actId="478"/>
          <ac:spMkLst>
            <pc:docMk/>
            <pc:sldMk cId="3219893610" sldId="261"/>
            <ac:spMk id="4" creationId="{E206341A-3D86-80C1-E71C-7C67A2AF94B1}"/>
          </ac:spMkLst>
        </pc:spChg>
        <pc:spChg chg="add del mod">
          <ac:chgData name="Emma Spence" userId="fa99abef-9288-4e3f-b160-bd46267eb4fb" providerId="ADAL" clId="{534C9031-0B60-4855-9963-E92A87E86890}" dt="2023-10-09T03:18:37.369" v="2129" actId="478"/>
          <ac:spMkLst>
            <pc:docMk/>
            <pc:sldMk cId="3219893610" sldId="261"/>
            <ac:spMk id="6" creationId="{4F8E26EC-10D6-3BB4-9EF6-C6D0D26CB714}"/>
          </ac:spMkLst>
        </pc:spChg>
        <pc:picChg chg="add mod">
          <ac:chgData name="Emma Spence" userId="fa99abef-9288-4e3f-b160-bd46267eb4fb" providerId="ADAL" clId="{534C9031-0B60-4855-9963-E92A87E86890}" dt="2023-10-09T03:21:03.521" v="2148" actId="14100"/>
          <ac:picMkLst>
            <pc:docMk/>
            <pc:sldMk cId="3219893610" sldId="261"/>
            <ac:picMk id="8" creationId="{DC6AD139-07D6-8DFC-1FBB-D78C2AF21B40}"/>
          </ac:picMkLst>
        </pc:picChg>
        <pc:picChg chg="add mod">
          <ac:chgData name="Emma Spence" userId="fa99abef-9288-4e3f-b160-bd46267eb4fb" providerId="ADAL" clId="{534C9031-0B60-4855-9963-E92A87E86890}" dt="2023-10-09T03:21:16.848" v="2153" actId="1076"/>
          <ac:picMkLst>
            <pc:docMk/>
            <pc:sldMk cId="3219893610" sldId="261"/>
            <ac:picMk id="10" creationId="{159A09CD-DF2F-071F-130B-F0E4039E5114}"/>
          </ac:picMkLst>
        </pc:picChg>
        <pc:picChg chg="add mod">
          <ac:chgData name="Emma Spence" userId="fa99abef-9288-4e3f-b160-bd46267eb4fb" providerId="ADAL" clId="{534C9031-0B60-4855-9963-E92A87E86890}" dt="2023-10-09T03:21:14.904" v="2152" actId="1076"/>
          <ac:picMkLst>
            <pc:docMk/>
            <pc:sldMk cId="3219893610" sldId="261"/>
            <ac:picMk id="12" creationId="{B6F1DC5A-BB82-6911-0885-93E7F3F436DC}"/>
          </ac:picMkLst>
        </pc:picChg>
        <pc:picChg chg="add mod">
          <ac:chgData name="Emma Spence" userId="fa99abef-9288-4e3f-b160-bd46267eb4fb" providerId="ADAL" clId="{534C9031-0B60-4855-9963-E92A87E86890}" dt="2023-10-09T03:21:12.721" v="2151" actId="1076"/>
          <ac:picMkLst>
            <pc:docMk/>
            <pc:sldMk cId="3219893610" sldId="261"/>
            <ac:picMk id="14" creationId="{C5F66597-AAD8-8946-6CAB-D167E47E1142}"/>
          </ac:picMkLst>
        </pc:picChg>
        <pc:picChg chg="add mod">
          <ac:chgData name="Emma Spence" userId="fa99abef-9288-4e3f-b160-bd46267eb4fb" providerId="ADAL" clId="{534C9031-0B60-4855-9963-E92A87E86890}" dt="2023-10-09T03:21:10.824" v="2150" actId="1076"/>
          <ac:picMkLst>
            <pc:docMk/>
            <pc:sldMk cId="3219893610" sldId="261"/>
            <ac:picMk id="16" creationId="{C2769DAA-617B-54CE-24D8-BF4A28B9331C}"/>
          </ac:picMkLst>
        </pc:picChg>
        <pc:picChg chg="add mod">
          <ac:chgData name="Emma Spence" userId="fa99abef-9288-4e3f-b160-bd46267eb4fb" providerId="ADAL" clId="{534C9031-0B60-4855-9963-E92A87E86890}" dt="2023-10-09T03:21:08.857" v="2149" actId="1076"/>
          <ac:picMkLst>
            <pc:docMk/>
            <pc:sldMk cId="3219893610" sldId="261"/>
            <ac:picMk id="18" creationId="{F1E8FC73-8796-51CC-21A8-7319B5612557}"/>
          </ac:picMkLst>
        </pc:picChg>
      </pc:sldChg>
      <pc:sldChg chg="del mod ord modShow">
        <pc:chgData name="Emma Spence" userId="fa99abef-9288-4e3f-b160-bd46267eb4fb" providerId="ADAL" clId="{534C9031-0B60-4855-9963-E92A87E86890}" dt="2023-10-09T03:23:01.450" v="2171" actId="47"/>
        <pc:sldMkLst>
          <pc:docMk/>
          <pc:sldMk cId="2032659336" sldId="262"/>
        </pc:sldMkLst>
      </pc:sldChg>
      <pc:sldChg chg="del ord">
        <pc:chgData name="Emma Spence" userId="fa99abef-9288-4e3f-b160-bd46267eb4fb" providerId="ADAL" clId="{534C9031-0B60-4855-9963-E92A87E86890}" dt="2023-10-03T02:01:53.282" v="1679" actId="47"/>
        <pc:sldMkLst>
          <pc:docMk/>
          <pc:sldMk cId="239022077" sldId="263"/>
        </pc:sldMkLst>
      </pc:sldChg>
      <pc:sldChg chg="addSp delSp modSp add mod">
        <pc:chgData name="Emma Spence" userId="fa99abef-9288-4e3f-b160-bd46267eb4fb" providerId="ADAL" clId="{534C9031-0B60-4855-9963-E92A87E86890}" dt="2023-10-09T12:23:01.090" v="2937" actId="20577"/>
        <pc:sldMkLst>
          <pc:docMk/>
          <pc:sldMk cId="1922241389" sldId="264"/>
        </pc:sldMkLst>
        <pc:spChg chg="add mod">
          <ac:chgData name="Emma Spence" userId="fa99abef-9288-4e3f-b160-bd46267eb4fb" providerId="ADAL" clId="{534C9031-0B60-4855-9963-E92A87E86890}" dt="2023-10-03T00:26:32.778" v="314" actId="14100"/>
          <ac:spMkLst>
            <pc:docMk/>
            <pc:sldMk cId="1922241389" sldId="264"/>
            <ac:spMk id="3" creationId="{44A8603B-1BFB-3EF4-FDE5-E7DF0FAC8F08}"/>
          </ac:spMkLst>
        </pc:spChg>
        <pc:spChg chg="mod">
          <ac:chgData name="Emma Spence" userId="fa99abef-9288-4e3f-b160-bd46267eb4fb" providerId="ADAL" clId="{534C9031-0B60-4855-9963-E92A87E86890}" dt="2023-10-03T02:14:07.907" v="1989"/>
          <ac:spMkLst>
            <pc:docMk/>
            <pc:sldMk cId="1922241389" sldId="264"/>
            <ac:spMk id="5" creationId="{B433C850-DCC9-ED00-52A3-C1C960E120B5}"/>
          </ac:spMkLst>
        </pc:spChg>
        <pc:spChg chg="mod">
          <ac:chgData name="Emma Spence" userId="fa99abef-9288-4e3f-b160-bd46267eb4fb" providerId="ADAL" clId="{534C9031-0B60-4855-9963-E92A87E86890}" dt="2023-10-09T12:23:01.090" v="2937" actId="20577"/>
          <ac:spMkLst>
            <pc:docMk/>
            <pc:sldMk cId="1922241389" sldId="264"/>
            <ac:spMk id="6" creationId="{639EA170-A29E-8F9E-4759-A803F3C26CB1}"/>
          </ac:spMkLst>
        </pc:spChg>
        <pc:spChg chg="mod">
          <ac:chgData name="Emma Spence" userId="fa99abef-9288-4e3f-b160-bd46267eb4fb" providerId="ADAL" clId="{534C9031-0B60-4855-9963-E92A87E86890}" dt="2023-10-09T03:25:12.849" v="2176" actId="1076"/>
          <ac:spMkLst>
            <pc:docMk/>
            <pc:sldMk cId="1922241389" sldId="264"/>
            <ac:spMk id="7" creationId="{527121F4-98B9-FAF9-FE8D-0A99EB97F79A}"/>
          </ac:spMkLst>
        </pc:spChg>
        <pc:spChg chg="del mod">
          <ac:chgData name="Emma Spence" userId="fa99abef-9288-4e3f-b160-bd46267eb4fb" providerId="ADAL" clId="{534C9031-0B60-4855-9963-E92A87E86890}" dt="2023-10-03T00:12:06.995" v="20" actId="478"/>
          <ac:spMkLst>
            <pc:docMk/>
            <pc:sldMk cId="1922241389" sldId="264"/>
            <ac:spMk id="8" creationId="{BF1288B3-6B79-5A8A-4FC6-EFEFD6D5913A}"/>
          </ac:spMkLst>
        </pc:spChg>
        <pc:spChg chg="del">
          <ac:chgData name="Emma Spence" userId="fa99abef-9288-4e3f-b160-bd46267eb4fb" providerId="ADAL" clId="{534C9031-0B60-4855-9963-E92A87E86890}" dt="2023-10-03T00:12:09.858" v="21" actId="478"/>
          <ac:spMkLst>
            <pc:docMk/>
            <pc:sldMk cId="1922241389" sldId="264"/>
            <ac:spMk id="9" creationId="{8522B27B-A472-2A68-8684-9D83D87722AB}"/>
          </ac:spMkLst>
        </pc:spChg>
        <pc:graphicFrameChg chg="add mod modGraphic">
          <ac:chgData name="Emma Spence" userId="fa99abef-9288-4e3f-b160-bd46267eb4fb" providerId="ADAL" clId="{534C9031-0B60-4855-9963-E92A87E86890}" dt="2023-10-03T00:15:34.066" v="132" actId="404"/>
          <ac:graphicFrameMkLst>
            <pc:docMk/>
            <pc:sldMk cId="1922241389" sldId="264"/>
            <ac:graphicFrameMk id="2" creationId="{C82042AA-6AB5-68AE-16CF-5445BC8AB7B4}"/>
          </ac:graphicFrameMkLst>
        </pc:graphicFrameChg>
        <pc:graphicFrameChg chg="del modGraphic">
          <ac:chgData name="Emma Spence" userId="fa99abef-9288-4e3f-b160-bd46267eb4fb" providerId="ADAL" clId="{534C9031-0B60-4855-9963-E92A87E86890}" dt="2023-10-03T00:11:01.292" v="2" actId="478"/>
          <ac:graphicFrameMkLst>
            <pc:docMk/>
            <pc:sldMk cId="1922241389" sldId="264"/>
            <ac:graphicFrameMk id="10" creationId="{05CDC2AF-7CB8-C27D-8EF4-B8143D8F533B}"/>
          </ac:graphicFrameMkLst>
        </pc:graphicFrameChg>
      </pc:sldChg>
      <pc:sldChg chg="add del">
        <pc:chgData name="Emma Spence" userId="fa99abef-9288-4e3f-b160-bd46267eb4fb" providerId="ADAL" clId="{534C9031-0B60-4855-9963-E92A87E86890}" dt="2023-10-03T02:01:54.908" v="1680" actId="47"/>
        <pc:sldMkLst>
          <pc:docMk/>
          <pc:sldMk cId="2042366619" sldId="265"/>
        </pc:sldMkLst>
      </pc:sldChg>
      <pc:sldChg chg="addSp delSp modSp add mod modAnim">
        <pc:chgData name="Emma Spence" userId="fa99abef-9288-4e3f-b160-bd46267eb4fb" providerId="ADAL" clId="{534C9031-0B60-4855-9963-E92A87E86890}" dt="2023-10-09T12:24:51.043" v="2981" actId="14100"/>
        <pc:sldMkLst>
          <pc:docMk/>
          <pc:sldMk cId="511998564" sldId="266"/>
        </pc:sldMkLst>
        <pc:spChg chg="add mod">
          <ac:chgData name="Emma Spence" userId="fa99abef-9288-4e3f-b160-bd46267eb4fb" providerId="ADAL" clId="{534C9031-0B60-4855-9963-E92A87E86890}" dt="2023-10-03T00:23:18.649" v="307" actId="14100"/>
          <ac:spMkLst>
            <pc:docMk/>
            <pc:sldMk cId="511998564" sldId="266"/>
            <ac:spMk id="3" creationId="{E9B37E82-AECA-600C-0B41-467D9C516F75}"/>
          </ac:spMkLst>
        </pc:spChg>
        <pc:spChg chg="add mod">
          <ac:chgData name="Emma Spence" userId="fa99abef-9288-4e3f-b160-bd46267eb4fb" providerId="ADAL" clId="{534C9031-0B60-4855-9963-E92A87E86890}" dt="2023-10-09T03:25:21.225" v="2178"/>
          <ac:spMkLst>
            <pc:docMk/>
            <pc:sldMk cId="511998564" sldId="266"/>
            <ac:spMk id="4" creationId="{3634F3CE-10EE-C234-62C8-500E123EED68}"/>
          </ac:spMkLst>
        </pc:spChg>
        <pc:spChg chg="mod">
          <ac:chgData name="Emma Spence" userId="fa99abef-9288-4e3f-b160-bd46267eb4fb" providerId="ADAL" clId="{534C9031-0B60-4855-9963-E92A87E86890}" dt="2023-10-03T02:14:02.276" v="1988"/>
          <ac:spMkLst>
            <pc:docMk/>
            <pc:sldMk cId="511998564" sldId="266"/>
            <ac:spMk id="5" creationId="{B433C850-DCC9-ED00-52A3-C1C960E120B5}"/>
          </ac:spMkLst>
        </pc:spChg>
        <pc:spChg chg="mod">
          <ac:chgData name="Emma Spence" userId="fa99abef-9288-4e3f-b160-bd46267eb4fb" providerId="ADAL" clId="{534C9031-0B60-4855-9963-E92A87E86890}" dt="2023-10-09T12:24:04.160" v="2975" actId="27636"/>
          <ac:spMkLst>
            <pc:docMk/>
            <pc:sldMk cId="511998564" sldId="266"/>
            <ac:spMk id="6" creationId="{639EA170-A29E-8F9E-4759-A803F3C26CB1}"/>
          </ac:spMkLst>
        </pc:spChg>
        <pc:spChg chg="del">
          <ac:chgData name="Emma Spence" userId="fa99abef-9288-4e3f-b160-bd46267eb4fb" providerId="ADAL" clId="{534C9031-0B60-4855-9963-E92A87E86890}" dt="2023-10-09T03:25:20.690" v="2177" actId="478"/>
          <ac:spMkLst>
            <pc:docMk/>
            <pc:sldMk cId="511998564" sldId="266"/>
            <ac:spMk id="7" creationId="{527121F4-98B9-FAF9-FE8D-0A99EB97F79A}"/>
          </ac:spMkLst>
        </pc:spChg>
        <pc:spChg chg="add mod">
          <ac:chgData name="Emma Spence" userId="fa99abef-9288-4e3f-b160-bd46267eb4fb" providerId="ADAL" clId="{534C9031-0B60-4855-9963-E92A87E86890}" dt="2023-10-09T12:24:51.043" v="2981" actId="14100"/>
          <ac:spMkLst>
            <pc:docMk/>
            <pc:sldMk cId="511998564" sldId="266"/>
            <ac:spMk id="8" creationId="{32F99E59-58A2-149D-3625-DF2ABBCEC0DC}"/>
          </ac:spMkLst>
        </pc:spChg>
        <pc:graphicFrameChg chg="mod">
          <ac:chgData name="Emma Spence" userId="fa99abef-9288-4e3f-b160-bd46267eb4fb" providerId="ADAL" clId="{534C9031-0B60-4855-9963-E92A87E86890}" dt="2023-10-03T00:21:36.895" v="252" actId="14100"/>
          <ac:graphicFrameMkLst>
            <pc:docMk/>
            <pc:sldMk cId="511998564" sldId="266"/>
            <ac:graphicFrameMk id="2" creationId="{C82042AA-6AB5-68AE-16CF-5445BC8AB7B4}"/>
          </ac:graphicFrameMkLst>
        </pc:graphicFrameChg>
      </pc:sldChg>
      <pc:sldChg chg="add del ord">
        <pc:chgData name="Emma Spence" userId="fa99abef-9288-4e3f-b160-bd46267eb4fb" providerId="ADAL" clId="{534C9031-0B60-4855-9963-E92A87E86890}" dt="2023-10-03T02:01:49.364" v="1678" actId="47"/>
        <pc:sldMkLst>
          <pc:docMk/>
          <pc:sldMk cId="1605889486" sldId="267"/>
        </pc:sldMkLst>
      </pc:sldChg>
      <pc:sldChg chg="addSp delSp modSp add mod modAnim">
        <pc:chgData name="Emma Spence" userId="fa99abef-9288-4e3f-b160-bd46267eb4fb" providerId="ADAL" clId="{534C9031-0B60-4855-9963-E92A87E86890}" dt="2023-10-10T00:54:18.491" v="4421"/>
        <pc:sldMkLst>
          <pc:docMk/>
          <pc:sldMk cId="2332423203" sldId="268"/>
        </pc:sldMkLst>
        <pc:spChg chg="add mod">
          <ac:chgData name="Emma Spence" userId="fa99abef-9288-4e3f-b160-bd46267eb4fb" providerId="ADAL" clId="{534C9031-0B60-4855-9963-E92A87E86890}" dt="2023-10-09T12:18:45.276" v="2886" actId="14100"/>
          <ac:spMkLst>
            <pc:docMk/>
            <pc:sldMk cId="2332423203" sldId="268"/>
            <ac:spMk id="2" creationId="{D894962D-98F3-9631-E142-073750528F09}"/>
          </ac:spMkLst>
        </pc:spChg>
        <pc:spChg chg="add mod">
          <ac:chgData name="Emma Spence" userId="fa99abef-9288-4e3f-b160-bd46267eb4fb" providerId="ADAL" clId="{534C9031-0B60-4855-9963-E92A87E86890}" dt="2023-10-09T12:13:34.515" v="2823" actId="1076"/>
          <ac:spMkLst>
            <pc:docMk/>
            <pc:sldMk cId="2332423203" sldId="268"/>
            <ac:spMk id="3" creationId="{90419B62-3556-6DA9-403D-C02898B197AA}"/>
          </ac:spMkLst>
        </pc:spChg>
        <pc:spChg chg="mod">
          <ac:chgData name="Emma Spence" userId="fa99abef-9288-4e3f-b160-bd46267eb4fb" providerId="ADAL" clId="{534C9031-0B60-4855-9963-E92A87E86890}" dt="2023-10-03T02:13:42.062" v="1985" actId="20577"/>
          <ac:spMkLst>
            <pc:docMk/>
            <pc:sldMk cId="2332423203" sldId="268"/>
            <ac:spMk id="5" creationId="{B433C850-DCC9-ED00-52A3-C1C960E120B5}"/>
          </ac:spMkLst>
        </pc:spChg>
        <pc:spChg chg="add mod ord">
          <ac:chgData name="Emma Spence" userId="fa99abef-9288-4e3f-b160-bd46267eb4fb" providerId="ADAL" clId="{534C9031-0B60-4855-9963-E92A87E86890}" dt="2023-10-10T00:54:05.103" v="4419" actId="1076"/>
          <ac:spMkLst>
            <pc:docMk/>
            <pc:sldMk cId="2332423203" sldId="268"/>
            <ac:spMk id="6" creationId="{EC60D3DB-0D63-25B3-BF6F-487A22739882}"/>
          </ac:spMkLst>
        </pc:spChg>
        <pc:spChg chg="del">
          <ac:chgData name="Emma Spence" userId="fa99abef-9288-4e3f-b160-bd46267eb4fb" providerId="ADAL" clId="{534C9031-0B60-4855-9963-E92A87E86890}" dt="2023-10-09T03:25:37.404" v="2181" actId="478"/>
          <ac:spMkLst>
            <pc:docMk/>
            <pc:sldMk cId="2332423203" sldId="268"/>
            <ac:spMk id="7" creationId="{527121F4-98B9-FAF9-FE8D-0A99EB97F79A}"/>
          </ac:spMkLst>
        </pc:spChg>
        <pc:spChg chg="add mod">
          <ac:chgData name="Emma Spence" userId="fa99abef-9288-4e3f-b160-bd46267eb4fb" providerId="ADAL" clId="{534C9031-0B60-4855-9963-E92A87E86890}" dt="2023-10-10T00:53:24.319" v="4405" actId="1076"/>
          <ac:spMkLst>
            <pc:docMk/>
            <pc:sldMk cId="2332423203" sldId="268"/>
            <ac:spMk id="7" creationId="{A3DF987D-AC6C-42F4-72BE-E808E208C328}"/>
          </ac:spMkLst>
        </pc:spChg>
        <pc:spChg chg="add mod">
          <ac:chgData name="Emma Spence" userId="fa99abef-9288-4e3f-b160-bd46267eb4fb" providerId="ADAL" clId="{534C9031-0B60-4855-9963-E92A87E86890}" dt="2023-10-10T00:53:50.325" v="4416" actId="20577"/>
          <ac:spMkLst>
            <pc:docMk/>
            <pc:sldMk cId="2332423203" sldId="268"/>
            <ac:spMk id="8" creationId="{DA371BCE-4F88-8DBC-BC20-22EC81590224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3" creationId="{26412E19-07B4-5680-FEC0-93BA31D14CF3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4" creationId="{6998A78E-78F7-0037-2098-77EDA95D389E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5" creationId="{3D38ED9A-34F4-6269-5E20-0F58554361EE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6" creationId="{ADA5BA68-6D6B-E422-47F3-9F4731BC103A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7" creationId="{A21064F7-DB55-0776-9DBE-B6DE0B845942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8" creationId="{7A193BFC-12DF-2370-D77F-AEF25B411B7D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29" creationId="{7BBB96B0-E62C-F6CF-8FF9-94A9131F2385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30" creationId="{A24A7DEB-2910-6B80-18C0-0E9853F270C9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31" creationId="{5CE7AEDD-C620-38AF-89A6-A471A29E79F3}"/>
          </ac:spMkLst>
        </pc:spChg>
        <pc:spChg chg="mod">
          <ac:chgData name="Emma Spence" userId="fa99abef-9288-4e3f-b160-bd46267eb4fb" providerId="ADAL" clId="{534C9031-0B60-4855-9963-E92A87E86890}" dt="2023-10-09T12:15:46.748" v="2831" actId="1076"/>
          <ac:spMkLst>
            <pc:docMk/>
            <pc:sldMk cId="2332423203" sldId="268"/>
            <ac:spMk id="32" creationId="{978C26D8-5DB4-3EC4-E87E-CD2731F2785C}"/>
          </ac:spMkLst>
        </pc:spChg>
        <pc:spChg chg="mod">
          <ac:chgData name="Emma Spence" userId="fa99abef-9288-4e3f-b160-bd46267eb4fb" providerId="ADAL" clId="{534C9031-0B60-4855-9963-E92A87E86890}" dt="2023-10-09T12:16:13.675" v="2833" actId="1076"/>
          <ac:spMkLst>
            <pc:docMk/>
            <pc:sldMk cId="2332423203" sldId="268"/>
            <ac:spMk id="33" creationId="{F656DA72-B85C-852A-920A-B5355C2C31A0}"/>
          </ac:spMkLst>
        </pc:spChg>
        <pc:spChg chg="mod">
          <ac:chgData name="Emma Spence" userId="fa99abef-9288-4e3f-b160-bd46267eb4fb" providerId="ADAL" clId="{534C9031-0B60-4855-9963-E92A87E86890}" dt="2023-10-09T12:16:17.152" v="2834" actId="1076"/>
          <ac:spMkLst>
            <pc:docMk/>
            <pc:sldMk cId="2332423203" sldId="268"/>
            <ac:spMk id="34" creationId="{60F71C9D-260D-582F-5E81-BD6FAFD00254}"/>
          </ac:spMkLst>
        </pc:spChg>
        <pc:spChg chg="mod">
          <ac:chgData name="Emma Spence" userId="fa99abef-9288-4e3f-b160-bd46267eb4fb" providerId="ADAL" clId="{534C9031-0B60-4855-9963-E92A87E86890}" dt="2023-10-09T12:16:20.575" v="2835" actId="1076"/>
          <ac:spMkLst>
            <pc:docMk/>
            <pc:sldMk cId="2332423203" sldId="268"/>
            <ac:spMk id="35" creationId="{B8E62995-4B3B-A3C0-3E01-D56E52C84190}"/>
          </ac:spMkLst>
        </pc:spChg>
        <pc:graphicFrameChg chg="mod modGraphic">
          <ac:chgData name="Emma Spence" userId="fa99abef-9288-4e3f-b160-bd46267eb4fb" providerId="ADAL" clId="{534C9031-0B60-4855-9963-E92A87E86890}" dt="2023-10-09T12:18:34.328" v="2884" actId="20577"/>
          <ac:graphicFrameMkLst>
            <pc:docMk/>
            <pc:sldMk cId="2332423203" sldId="268"/>
            <ac:graphicFrameMk id="10" creationId="{05CDC2AF-7CB8-C27D-8EF4-B8143D8F533B}"/>
          </ac:graphicFrameMkLst>
        </pc:graphicFrame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4" creationId="{266B02BD-DA78-320C-33FF-3364974D0AE4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1" creationId="{88F6C0CD-D76F-ED17-FE24-4F7A681A3D49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2" creationId="{00BEA02D-DACF-89D6-C3FD-1F4B78285A17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3" creationId="{53CC27EC-5465-961E-4120-AB172894A139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4" creationId="{3716167A-5F0C-5E8F-88B4-FE8D7B1D8E76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5" creationId="{9B47C77F-E89F-846C-B0D8-3805F141CA2F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6" creationId="{668D996F-828B-7159-3122-D57351D946FB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7" creationId="{EE6E58BB-17A5-F08B-4E84-3DE21DF985E3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8" creationId="{74E52D97-E2CE-CF2E-13B4-BD23FF4982BE}"/>
          </ac:picMkLst>
        </pc:picChg>
        <pc:picChg chg="mod">
          <ac:chgData name="Emma Spence" userId="fa99abef-9288-4e3f-b160-bd46267eb4fb" providerId="ADAL" clId="{534C9031-0B60-4855-9963-E92A87E86890}" dt="2023-10-09T12:15:46.748" v="2831" actId="1076"/>
          <ac:picMkLst>
            <pc:docMk/>
            <pc:sldMk cId="2332423203" sldId="268"/>
            <ac:picMk id="19" creationId="{7644A64D-797C-EE84-E8F0-B181F54AF253}"/>
          </ac:picMkLst>
        </pc:picChg>
        <pc:picChg chg="mod">
          <ac:chgData name="Emma Spence" userId="fa99abef-9288-4e3f-b160-bd46267eb4fb" providerId="ADAL" clId="{534C9031-0B60-4855-9963-E92A87E86890}" dt="2023-10-09T12:16:28.153" v="2838" actId="1076"/>
          <ac:picMkLst>
            <pc:docMk/>
            <pc:sldMk cId="2332423203" sldId="268"/>
            <ac:picMk id="20" creationId="{2AF5A2A0-05E3-05EE-FEAA-37D4911645C3}"/>
          </ac:picMkLst>
        </pc:picChg>
        <pc:picChg chg="mod">
          <ac:chgData name="Emma Spence" userId="fa99abef-9288-4e3f-b160-bd46267eb4fb" providerId="ADAL" clId="{534C9031-0B60-4855-9963-E92A87E86890}" dt="2023-10-09T12:16:25.545" v="2837" actId="1076"/>
          <ac:picMkLst>
            <pc:docMk/>
            <pc:sldMk cId="2332423203" sldId="268"/>
            <ac:picMk id="21" creationId="{97A6C09D-0774-5FE1-90FB-F9B437C283DD}"/>
          </ac:picMkLst>
        </pc:picChg>
        <pc:picChg chg="mod">
          <ac:chgData name="Emma Spence" userId="fa99abef-9288-4e3f-b160-bd46267eb4fb" providerId="ADAL" clId="{534C9031-0B60-4855-9963-E92A87E86890}" dt="2023-10-09T12:16:23.167" v="2836" actId="1076"/>
          <ac:picMkLst>
            <pc:docMk/>
            <pc:sldMk cId="2332423203" sldId="268"/>
            <ac:picMk id="22" creationId="{34B6D183-B2F1-C6D1-F952-1C4E9DBC9228}"/>
          </ac:picMkLst>
        </pc:picChg>
      </pc:sldChg>
      <pc:sldChg chg="addSp delSp modSp add del mod modAnim">
        <pc:chgData name="Emma Spence" userId="fa99abef-9288-4e3f-b160-bd46267eb4fb" providerId="ADAL" clId="{534C9031-0B60-4855-9963-E92A87E86890}" dt="2023-10-09T12:21:31.829" v="2917" actId="47"/>
        <pc:sldMkLst>
          <pc:docMk/>
          <pc:sldMk cId="3427472614" sldId="269"/>
        </pc:sldMkLst>
        <pc:spChg chg="add mod">
          <ac:chgData name="Emma Spence" userId="fa99abef-9288-4e3f-b160-bd46267eb4fb" providerId="ADAL" clId="{534C9031-0B60-4855-9963-E92A87E86890}" dt="2023-10-03T01:50:40.773" v="1462"/>
          <ac:spMkLst>
            <pc:docMk/>
            <pc:sldMk cId="3427472614" sldId="269"/>
            <ac:spMk id="2" creationId="{2E27FDC7-6858-A02F-73E0-C71DAE16C21C}"/>
          </ac:spMkLst>
        </pc:spChg>
        <pc:spChg chg="add mod">
          <ac:chgData name="Emma Spence" userId="fa99abef-9288-4e3f-b160-bd46267eb4fb" providerId="ADAL" clId="{534C9031-0B60-4855-9963-E92A87E86890}" dt="2023-10-09T03:25:42.529" v="2184"/>
          <ac:spMkLst>
            <pc:docMk/>
            <pc:sldMk cId="3427472614" sldId="269"/>
            <ac:spMk id="3" creationId="{DC3C5430-DCCD-54C2-5CC5-9E34591A9374}"/>
          </ac:spMkLst>
        </pc:spChg>
        <pc:spChg chg="mod">
          <ac:chgData name="Emma Spence" userId="fa99abef-9288-4e3f-b160-bd46267eb4fb" providerId="ADAL" clId="{534C9031-0B60-4855-9963-E92A87E86890}" dt="2023-10-03T02:14:21.084" v="1991"/>
          <ac:spMkLst>
            <pc:docMk/>
            <pc:sldMk cId="3427472614" sldId="269"/>
            <ac:spMk id="5" creationId="{B433C850-DCC9-ED00-52A3-C1C960E120B5}"/>
          </ac:spMkLst>
        </pc:spChg>
        <pc:spChg chg="del">
          <ac:chgData name="Emma Spence" userId="fa99abef-9288-4e3f-b160-bd46267eb4fb" providerId="ADAL" clId="{534C9031-0B60-4855-9963-E92A87E86890}" dt="2023-10-09T03:25:41.954" v="2183" actId="478"/>
          <ac:spMkLst>
            <pc:docMk/>
            <pc:sldMk cId="3427472614" sldId="269"/>
            <ac:spMk id="7" creationId="{527121F4-98B9-FAF9-FE8D-0A99EB97F79A}"/>
          </ac:spMkLst>
        </pc:spChg>
        <pc:graphicFrameChg chg="modGraphic">
          <ac:chgData name="Emma Spence" userId="fa99abef-9288-4e3f-b160-bd46267eb4fb" providerId="ADAL" clId="{534C9031-0B60-4855-9963-E92A87E86890}" dt="2023-10-03T01:35:25.034" v="1139" actId="20577"/>
          <ac:graphicFrameMkLst>
            <pc:docMk/>
            <pc:sldMk cId="3427472614" sldId="269"/>
            <ac:graphicFrameMk id="10" creationId="{05CDC2AF-7CB8-C27D-8EF4-B8143D8F533B}"/>
          </ac:graphicFrameMkLst>
        </pc:graphicFrameChg>
      </pc:sldChg>
      <pc:sldChg chg="addSp delSp modSp add mod delAnim modAnim">
        <pc:chgData name="Emma Spence" userId="fa99abef-9288-4e3f-b160-bd46267eb4fb" providerId="ADAL" clId="{534C9031-0B60-4855-9963-E92A87E86890}" dt="2023-10-09T12:53:26.369" v="4009" actId="1076"/>
        <pc:sldMkLst>
          <pc:docMk/>
          <pc:sldMk cId="3190454310" sldId="270"/>
        </pc:sldMkLst>
        <pc:spChg chg="add mod">
          <ac:chgData name="Emma Spence" userId="fa99abef-9288-4e3f-b160-bd46267eb4fb" providerId="ADAL" clId="{534C9031-0B60-4855-9963-E92A87E86890}" dt="2023-10-09T12:31:10.735" v="3065" actId="1076"/>
          <ac:spMkLst>
            <pc:docMk/>
            <pc:sldMk cId="3190454310" sldId="270"/>
            <ac:spMk id="2" creationId="{40ECB0EB-8D5A-B826-84B3-E65C0D6B2542}"/>
          </ac:spMkLst>
        </pc:spChg>
        <pc:spChg chg="mod">
          <ac:chgData name="Emma Spence" userId="fa99abef-9288-4e3f-b160-bd46267eb4fb" providerId="ADAL" clId="{534C9031-0B60-4855-9963-E92A87E86890}" dt="2023-10-09T12:33:05.587" v="3180" actId="14100"/>
          <ac:spMkLst>
            <pc:docMk/>
            <pc:sldMk cId="3190454310" sldId="270"/>
            <ac:spMk id="5" creationId="{B433C850-DCC9-ED00-52A3-C1C960E120B5}"/>
          </ac:spMkLst>
        </pc:spChg>
        <pc:spChg chg="del">
          <ac:chgData name="Emma Spence" userId="fa99abef-9288-4e3f-b160-bd46267eb4fb" providerId="ADAL" clId="{534C9031-0B60-4855-9963-E92A87E86890}" dt="2023-10-09T03:25:46.913" v="2185" actId="478"/>
          <ac:spMkLst>
            <pc:docMk/>
            <pc:sldMk cId="3190454310" sldId="270"/>
            <ac:spMk id="7" creationId="{527121F4-98B9-FAF9-FE8D-0A99EB97F79A}"/>
          </ac:spMkLst>
        </pc:spChg>
        <pc:spChg chg="add mod ord">
          <ac:chgData name="Emma Spence" userId="fa99abef-9288-4e3f-b160-bd46267eb4fb" providerId="ADAL" clId="{534C9031-0B60-4855-9963-E92A87E86890}" dt="2023-10-09T12:33:11.545" v="3182" actId="167"/>
          <ac:spMkLst>
            <pc:docMk/>
            <pc:sldMk cId="3190454310" sldId="270"/>
            <ac:spMk id="15" creationId="{98B0BF9D-A793-C992-3CB4-1CF311BAEC73}"/>
          </ac:spMkLst>
        </pc:spChg>
        <pc:spChg chg="add mod">
          <ac:chgData name="Emma Spence" userId="fa99abef-9288-4e3f-b160-bd46267eb4fb" providerId="ADAL" clId="{534C9031-0B60-4855-9963-E92A87E86890}" dt="2023-10-09T12:53:26.369" v="4009" actId="1076"/>
          <ac:spMkLst>
            <pc:docMk/>
            <pc:sldMk cId="3190454310" sldId="270"/>
            <ac:spMk id="16" creationId="{9B0044A7-EFB5-ED9D-BCE5-FD6FAB791418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3" creationId="{26412E19-07B4-5680-FEC0-93BA31D14CF3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4" creationId="{6998A78E-78F7-0037-2098-77EDA95D389E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5" creationId="{3D38ED9A-34F4-6269-5E20-0F58554361EE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6" creationId="{ADA5BA68-6D6B-E422-47F3-9F4731BC103A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7" creationId="{A21064F7-DB55-0776-9DBE-B6DE0B845942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8" creationId="{7A193BFC-12DF-2370-D77F-AEF25B411B7D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29" creationId="{7BBB96B0-E62C-F6CF-8FF9-94A9131F2385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30" creationId="{A24A7DEB-2910-6B80-18C0-0E9853F270C9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31" creationId="{5CE7AEDD-C620-38AF-89A6-A471A29E79F3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32" creationId="{978C26D8-5DB4-3EC4-E87E-CD2731F2785C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33" creationId="{F656DA72-B85C-852A-920A-B5355C2C31A0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34" creationId="{60F71C9D-260D-582F-5E81-BD6FAFD00254}"/>
          </ac:spMkLst>
        </pc:spChg>
        <pc:spChg chg="del">
          <ac:chgData name="Emma Spence" userId="fa99abef-9288-4e3f-b160-bd46267eb4fb" providerId="ADAL" clId="{534C9031-0B60-4855-9963-E92A87E86890}" dt="2023-10-03T01:37:13.977" v="1142" actId="478"/>
          <ac:spMkLst>
            <pc:docMk/>
            <pc:sldMk cId="3190454310" sldId="270"/>
            <ac:spMk id="35" creationId="{B8E62995-4B3B-A3C0-3E01-D56E52C84190}"/>
          </ac:spMkLst>
        </pc:spChg>
        <pc:spChg chg="add mod">
          <ac:chgData name="Emma Spence" userId="fa99abef-9288-4e3f-b160-bd46267eb4fb" providerId="ADAL" clId="{534C9031-0B60-4855-9963-E92A87E86890}" dt="2023-10-09T12:33:28.554" v="3187" actId="27636"/>
          <ac:spMkLst>
            <pc:docMk/>
            <pc:sldMk cId="3190454310" sldId="270"/>
            <ac:spMk id="37" creationId="{34D7106F-1C3B-1C15-962D-FB053ACAE525}"/>
          </ac:spMkLst>
        </pc:spChg>
        <pc:spChg chg="add del mod ord">
          <ac:chgData name="Emma Spence" userId="fa99abef-9288-4e3f-b160-bd46267eb4fb" providerId="ADAL" clId="{534C9031-0B60-4855-9963-E92A87E86890}" dt="2023-10-09T12:28:52.070" v="3010" actId="21"/>
          <ac:spMkLst>
            <pc:docMk/>
            <pc:sldMk cId="3190454310" sldId="270"/>
            <ac:spMk id="38" creationId="{D7EFEEAA-36D3-D3BA-293D-5D1DA319066F}"/>
          </ac:spMkLst>
        </pc:spChg>
        <pc:graphicFrameChg chg="del">
          <ac:chgData name="Emma Spence" userId="fa99abef-9288-4e3f-b160-bd46267eb4fb" providerId="ADAL" clId="{534C9031-0B60-4855-9963-E92A87E86890}" dt="2023-10-03T01:37:11.533" v="1141" actId="478"/>
          <ac:graphicFrameMkLst>
            <pc:docMk/>
            <pc:sldMk cId="3190454310" sldId="270"/>
            <ac:graphicFrameMk id="10" creationId="{05CDC2AF-7CB8-C27D-8EF4-B8143D8F533B}"/>
          </ac:graphicFrameMkLst>
        </pc:graphicFrameChg>
        <pc:picChg chg="add del mod">
          <ac:chgData name="Emma Spence" userId="fa99abef-9288-4e3f-b160-bd46267eb4fb" providerId="ADAL" clId="{534C9031-0B60-4855-9963-E92A87E86890}" dt="2023-10-09T12:25:59.933" v="2983" actId="478"/>
          <ac:picMkLst>
            <pc:docMk/>
            <pc:sldMk cId="3190454310" sldId="270"/>
            <ac:picMk id="3" creationId="{86A16964-0FBF-F222-E211-1B29994B1B43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4" creationId="{266B02BD-DA78-320C-33FF-3364974D0AE4}"/>
          </ac:picMkLst>
        </pc:picChg>
        <pc:picChg chg="add del mod modCrop">
          <ac:chgData name="Emma Spence" userId="fa99abef-9288-4e3f-b160-bd46267eb4fb" providerId="ADAL" clId="{534C9031-0B60-4855-9963-E92A87E86890}" dt="2023-10-09T12:27:02.550" v="2994" actId="478"/>
          <ac:picMkLst>
            <pc:docMk/>
            <pc:sldMk cId="3190454310" sldId="270"/>
            <ac:picMk id="6" creationId="{CA39FB42-D243-5321-AF5C-925ED70DF4BF}"/>
          </ac:picMkLst>
        </pc:picChg>
        <pc:picChg chg="add del mod">
          <ac:chgData name="Emma Spence" userId="fa99abef-9288-4e3f-b160-bd46267eb4fb" providerId="ADAL" clId="{534C9031-0B60-4855-9963-E92A87E86890}" dt="2023-10-09T12:26:46.941" v="2990" actId="478"/>
          <ac:picMkLst>
            <pc:docMk/>
            <pc:sldMk cId="3190454310" sldId="270"/>
            <ac:picMk id="8" creationId="{BCF6D4EF-26AF-80E0-B60E-E814FF6CBB9D}"/>
          </ac:picMkLst>
        </pc:picChg>
        <pc:picChg chg="add mod">
          <ac:chgData name="Emma Spence" userId="fa99abef-9288-4e3f-b160-bd46267eb4fb" providerId="ADAL" clId="{534C9031-0B60-4855-9963-E92A87E86890}" dt="2023-10-09T12:33:13.787" v="3183" actId="1076"/>
          <ac:picMkLst>
            <pc:docMk/>
            <pc:sldMk cId="3190454310" sldId="270"/>
            <ac:picMk id="10" creationId="{780CC4EC-8C7A-F021-CD56-2745D97CC07B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1" creationId="{88F6C0CD-D76F-ED17-FE24-4F7A681A3D49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2" creationId="{00BEA02D-DACF-89D6-C3FD-1F4B78285A17}"/>
          </ac:picMkLst>
        </pc:picChg>
        <pc:picChg chg="add mod">
          <ac:chgData name="Emma Spence" userId="fa99abef-9288-4e3f-b160-bd46267eb4fb" providerId="ADAL" clId="{534C9031-0B60-4855-9963-E92A87E86890}" dt="2023-10-09T12:33:07.628" v="3181" actId="1076"/>
          <ac:picMkLst>
            <pc:docMk/>
            <pc:sldMk cId="3190454310" sldId="270"/>
            <ac:picMk id="12" creationId="{65F8A54A-6E8B-A2DE-B057-51F03777B411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3" creationId="{53CC27EC-5465-961E-4120-AB172894A139}"/>
          </ac:picMkLst>
        </pc:picChg>
        <pc:picChg chg="add mod">
          <ac:chgData name="Emma Spence" userId="fa99abef-9288-4e3f-b160-bd46267eb4fb" providerId="ADAL" clId="{534C9031-0B60-4855-9963-E92A87E86890}" dt="2023-10-09T12:33:18.654" v="3184" actId="1076"/>
          <ac:picMkLst>
            <pc:docMk/>
            <pc:sldMk cId="3190454310" sldId="270"/>
            <ac:picMk id="14" creationId="{19E06A33-A148-F812-7D58-3CA8CEDC46F1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4" creationId="{3716167A-5F0C-5E8F-88B4-FE8D7B1D8E76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5" creationId="{9B47C77F-E89F-846C-B0D8-3805F141CA2F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6" creationId="{668D996F-828B-7159-3122-D57351D946FB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7" creationId="{EE6E58BB-17A5-F08B-4E84-3DE21DF985E3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8" creationId="{74E52D97-E2CE-CF2E-13B4-BD23FF4982BE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19" creationId="{7644A64D-797C-EE84-E8F0-B181F54AF253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20" creationId="{2AF5A2A0-05E3-05EE-FEAA-37D4911645C3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21" creationId="{97A6C09D-0774-5FE1-90FB-F9B437C283DD}"/>
          </ac:picMkLst>
        </pc:picChg>
        <pc:picChg chg="del">
          <ac:chgData name="Emma Spence" userId="fa99abef-9288-4e3f-b160-bd46267eb4fb" providerId="ADAL" clId="{534C9031-0B60-4855-9963-E92A87E86890}" dt="2023-10-03T01:37:13.977" v="1142" actId="478"/>
          <ac:picMkLst>
            <pc:docMk/>
            <pc:sldMk cId="3190454310" sldId="270"/>
            <ac:picMk id="22" creationId="{34B6D183-B2F1-C6D1-F952-1C4E9DBC9228}"/>
          </ac:picMkLst>
        </pc:picChg>
        <pc:picChg chg="add del mod">
          <ac:chgData name="Emma Spence" userId="fa99abef-9288-4e3f-b160-bd46267eb4fb" providerId="ADAL" clId="{534C9031-0B60-4855-9963-E92A87E86890}" dt="2023-10-09T12:27:25.271" v="2995" actId="478"/>
          <ac:picMkLst>
            <pc:docMk/>
            <pc:sldMk cId="3190454310" sldId="270"/>
            <ac:picMk id="36" creationId="{D28432A0-D11F-8585-33F2-F5C9CC716E75}"/>
          </ac:picMkLst>
        </pc:picChg>
      </pc:sldChg>
      <pc:sldChg chg="addSp delSp modSp add mod modAnim">
        <pc:chgData name="Emma Spence" userId="fa99abef-9288-4e3f-b160-bd46267eb4fb" providerId="ADAL" clId="{534C9031-0B60-4855-9963-E92A87E86890}" dt="2023-10-09T12:48:06.186" v="3683" actId="1076"/>
        <pc:sldMkLst>
          <pc:docMk/>
          <pc:sldMk cId="2598577909" sldId="271"/>
        </pc:sldMkLst>
        <pc:spChg chg="mod">
          <ac:chgData name="Emma Spence" userId="fa99abef-9288-4e3f-b160-bd46267eb4fb" providerId="ADAL" clId="{534C9031-0B60-4855-9963-E92A87E86890}" dt="2023-10-03T02:04:07.360" v="1737" actId="14100"/>
          <ac:spMkLst>
            <pc:docMk/>
            <pc:sldMk cId="2598577909" sldId="271"/>
            <ac:spMk id="3" creationId="{E9B37E82-AECA-600C-0B41-467D9C516F75}"/>
          </ac:spMkLst>
        </pc:spChg>
        <pc:spChg chg="add mod">
          <ac:chgData name="Emma Spence" userId="fa99abef-9288-4e3f-b160-bd46267eb4fb" providerId="ADAL" clId="{534C9031-0B60-4855-9963-E92A87E86890}" dt="2023-10-09T03:25:56.953" v="2189" actId="1076"/>
          <ac:spMkLst>
            <pc:docMk/>
            <pc:sldMk cId="2598577909" sldId="271"/>
            <ac:spMk id="4" creationId="{0466C632-4A88-9F6E-C58C-DF75D55208A3}"/>
          </ac:spMkLst>
        </pc:spChg>
        <pc:spChg chg="mod">
          <ac:chgData name="Emma Spence" userId="fa99abef-9288-4e3f-b160-bd46267eb4fb" providerId="ADAL" clId="{534C9031-0B60-4855-9963-E92A87E86890}" dt="2023-10-03T02:10:49.792" v="1817" actId="20577"/>
          <ac:spMkLst>
            <pc:docMk/>
            <pc:sldMk cId="2598577909" sldId="271"/>
            <ac:spMk id="5" creationId="{B433C850-DCC9-ED00-52A3-C1C960E120B5}"/>
          </ac:spMkLst>
        </pc:spChg>
        <pc:spChg chg="mod">
          <ac:chgData name="Emma Spence" userId="fa99abef-9288-4e3f-b160-bd46267eb4fb" providerId="ADAL" clId="{534C9031-0B60-4855-9963-E92A87E86890}" dt="2023-10-09T12:24:21.425" v="2977" actId="27636"/>
          <ac:spMkLst>
            <pc:docMk/>
            <pc:sldMk cId="2598577909" sldId="271"/>
            <ac:spMk id="6" creationId="{639EA170-A29E-8F9E-4759-A803F3C26CB1}"/>
          </ac:spMkLst>
        </pc:spChg>
        <pc:spChg chg="del">
          <ac:chgData name="Emma Spence" userId="fa99abef-9288-4e3f-b160-bd46267eb4fb" providerId="ADAL" clId="{534C9031-0B60-4855-9963-E92A87E86890}" dt="2023-10-09T03:25:53.624" v="2187" actId="478"/>
          <ac:spMkLst>
            <pc:docMk/>
            <pc:sldMk cId="2598577909" sldId="271"/>
            <ac:spMk id="7" creationId="{527121F4-98B9-FAF9-FE8D-0A99EB97F79A}"/>
          </ac:spMkLst>
        </pc:spChg>
        <pc:spChg chg="add mod">
          <ac:chgData name="Emma Spence" userId="fa99abef-9288-4e3f-b160-bd46267eb4fb" providerId="ADAL" clId="{534C9031-0B60-4855-9963-E92A87E86890}" dt="2023-10-09T12:48:06.186" v="3683" actId="1076"/>
          <ac:spMkLst>
            <pc:docMk/>
            <pc:sldMk cId="2598577909" sldId="271"/>
            <ac:spMk id="8" creationId="{BD51B3F3-DF51-6349-ACA8-C72693E214B4}"/>
          </ac:spMkLst>
        </pc:spChg>
      </pc:sldChg>
      <pc:sldChg chg="delSp modSp add del mod delAnim modAnim">
        <pc:chgData name="Emma Spence" userId="fa99abef-9288-4e3f-b160-bd46267eb4fb" providerId="ADAL" clId="{534C9031-0B60-4855-9963-E92A87E86890}" dt="2023-10-03T02:00:22.475" v="1640" actId="47"/>
        <pc:sldMkLst>
          <pc:docMk/>
          <pc:sldMk cId="3582979458" sldId="272"/>
        </pc:sldMkLst>
        <pc:spChg chg="del">
          <ac:chgData name="Emma Spence" userId="fa99abef-9288-4e3f-b160-bd46267eb4fb" providerId="ADAL" clId="{534C9031-0B60-4855-9963-E92A87E86890}" dt="2023-10-03T01:57:07.976" v="1589" actId="478"/>
          <ac:spMkLst>
            <pc:docMk/>
            <pc:sldMk cId="3582979458" sldId="272"/>
            <ac:spMk id="36" creationId="{1177A397-C426-5407-F4DC-1E9DA3ACB95A}"/>
          </ac:spMkLst>
        </pc:spChg>
        <pc:spChg chg="del">
          <ac:chgData name="Emma Spence" userId="fa99abef-9288-4e3f-b160-bd46267eb4fb" providerId="ADAL" clId="{534C9031-0B60-4855-9963-E92A87E86890}" dt="2023-10-03T01:57:09.731" v="1590" actId="478"/>
          <ac:spMkLst>
            <pc:docMk/>
            <pc:sldMk cId="3582979458" sldId="272"/>
            <ac:spMk id="37" creationId="{AF56EF59-7A54-772F-0ABB-6F680348AF1B}"/>
          </ac:spMkLst>
        </pc:spChg>
        <pc:graphicFrameChg chg="mod modGraphic">
          <ac:chgData name="Emma Spence" userId="fa99abef-9288-4e3f-b160-bd46267eb4fb" providerId="ADAL" clId="{534C9031-0B60-4855-9963-E92A87E86890}" dt="2023-10-03T01:58:30.073" v="1628" actId="20577"/>
          <ac:graphicFrameMkLst>
            <pc:docMk/>
            <pc:sldMk cId="3582979458" sldId="272"/>
            <ac:graphicFrameMk id="10" creationId="{05CDC2AF-7CB8-C27D-8EF4-B8143D8F533B}"/>
          </ac:graphicFrameMkLst>
        </pc:graphicFrameChg>
      </pc:sldChg>
      <pc:sldChg chg="addSp delSp modSp add mod ord delAnim modAnim">
        <pc:chgData name="Emma Spence" userId="fa99abef-9288-4e3f-b160-bd46267eb4fb" providerId="ADAL" clId="{534C9031-0B60-4855-9963-E92A87E86890}" dt="2023-10-09T12:41:29.126" v="3367" actId="20577"/>
        <pc:sldMkLst>
          <pc:docMk/>
          <pc:sldMk cId="1130114187" sldId="273"/>
        </pc:sldMkLst>
        <pc:spChg chg="del">
          <ac:chgData name="Emma Spence" userId="fa99abef-9288-4e3f-b160-bd46267eb4fb" providerId="ADAL" clId="{534C9031-0B60-4855-9963-E92A87E86890}" dt="2023-10-03T01:59:24.446" v="1632" actId="478"/>
          <ac:spMkLst>
            <pc:docMk/>
            <pc:sldMk cId="1130114187" sldId="273"/>
            <ac:spMk id="2" creationId="{2E27FDC7-6858-A02F-73E0-C71DAE16C21C}"/>
          </ac:spMkLst>
        </pc:spChg>
        <pc:spChg chg="add mod">
          <ac:chgData name="Emma Spence" userId="fa99abef-9288-4e3f-b160-bd46267eb4fb" providerId="ADAL" clId="{534C9031-0B60-4855-9963-E92A87E86890}" dt="2023-10-09T03:27:16.110" v="2232"/>
          <ac:spMkLst>
            <pc:docMk/>
            <pc:sldMk cId="1130114187" sldId="273"/>
            <ac:spMk id="2" creationId="{B870DE21-0C53-BCAB-45A1-0CF90522A11D}"/>
          </ac:spMkLst>
        </pc:spChg>
        <pc:spChg chg="add mod">
          <ac:chgData name="Emma Spence" userId="fa99abef-9288-4e3f-b160-bd46267eb4fb" providerId="ADAL" clId="{534C9031-0B60-4855-9963-E92A87E86890}" dt="2023-10-09T12:40:59.116" v="3343" actId="14100"/>
          <ac:spMkLst>
            <pc:docMk/>
            <pc:sldMk cId="1130114187" sldId="273"/>
            <ac:spMk id="3" creationId="{8AC28438-69A9-365B-6F5E-3F9091F7A4A5}"/>
          </ac:spMkLst>
        </pc:spChg>
        <pc:spChg chg="mod">
          <ac:chgData name="Emma Spence" userId="fa99abef-9288-4e3f-b160-bd46267eb4fb" providerId="ADAL" clId="{534C9031-0B60-4855-9963-E92A87E86890}" dt="2023-10-03T02:11:59.708" v="1874" actId="20577"/>
          <ac:spMkLst>
            <pc:docMk/>
            <pc:sldMk cId="1130114187" sldId="273"/>
            <ac:spMk id="5" creationId="{B433C850-DCC9-ED00-52A3-C1C960E120B5}"/>
          </ac:spMkLst>
        </pc:spChg>
        <pc:spChg chg="add mod">
          <ac:chgData name="Emma Spence" userId="fa99abef-9288-4e3f-b160-bd46267eb4fb" providerId="ADAL" clId="{534C9031-0B60-4855-9963-E92A87E86890}" dt="2023-10-09T12:40:53.024" v="3342" actId="1076"/>
          <ac:spMkLst>
            <pc:docMk/>
            <pc:sldMk cId="1130114187" sldId="273"/>
            <ac:spMk id="6" creationId="{40ED87D2-FBC4-F804-D0E2-6F686527DC6B}"/>
          </ac:spMkLst>
        </pc:spChg>
        <pc:spChg chg="del">
          <ac:chgData name="Emma Spence" userId="fa99abef-9288-4e3f-b160-bd46267eb4fb" providerId="ADAL" clId="{534C9031-0B60-4855-9963-E92A87E86890}" dt="2023-10-09T03:27:15.289" v="2231" actId="478"/>
          <ac:spMkLst>
            <pc:docMk/>
            <pc:sldMk cId="1130114187" sldId="273"/>
            <ac:spMk id="7" creationId="{527121F4-98B9-FAF9-FE8D-0A99EB97F79A}"/>
          </ac:spMkLst>
        </pc:spChg>
        <pc:spChg chg="mod">
          <ac:chgData name="Emma Spence" userId="fa99abef-9288-4e3f-b160-bd46267eb4fb" providerId="ADAL" clId="{534C9031-0B60-4855-9963-E92A87E86890}" dt="2023-10-09T12:35:21.695" v="3196" actId="20577"/>
          <ac:spMkLst>
            <pc:docMk/>
            <pc:sldMk cId="1130114187" sldId="273"/>
            <ac:spMk id="23" creationId="{26412E19-07B4-5680-FEC0-93BA31D14CF3}"/>
          </ac:spMkLst>
        </pc:spChg>
        <pc:spChg chg="mod">
          <ac:chgData name="Emma Spence" userId="fa99abef-9288-4e3f-b160-bd46267eb4fb" providerId="ADAL" clId="{534C9031-0B60-4855-9963-E92A87E86890}" dt="2023-10-09T12:35:29.730" v="3198" actId="20577"/>
          <ac:spMkLst>
            <pc:docMk/>
            <pc:sldMk cId="1130114187" sldId="273"/>
            <ac:spMk id="24" creationId="{6998A78E-78F7-0037-2098-77EDA95D389E}"/>
          </ac:spMkLst>
        </pc:spChg>
        <pc:spChg chg="mod">
          <ac:chgData name="Emma Spence" userId="fa99abef-9288-4e3f-b160-bd46267eb4fb" providerId="ADAL" clId="{534C9031-0B60-4855-9963-E92A87E86890}" dt="2023-10-09T12:35:33.329" v="3200" actId="20577"/>
          <ac:spMkLst>
            <pc:docMk/>
            <pc:sldMk cId="1130114187" sldId="273"/>
            <ac:spMk id="25" creationId="{3D38ED9A-34F4-6269-5E20-0F58554361EE}"/>
          </ac:spMkLst>
        </pc:spChg>
        <pc:spChg chg="mod">
          <ac:chgData name="Emma Spence" userId="fa99abef-9288-4e3f-b160-bd46267eb4fb" providerId="ADAL" clId="{534C9031-0B60-4855-9963-E92A87E86890}" dt="2023-10-09T12:35:37.411" v="3202" actId="20577"/>
          <ac:spMkLst>
            <pc:docMk/>
            <pc:sldMk cId="1130114187" sldId="273"/>
            <ac:spMk id="26" creationId="{ADA5BA68-6D6B-E422-47F3-9F4731BC103A}"/>
          </ac:spMkLst>
        </pc:spChg>
        <pc:spChg chg="mod">
          <ac:chgData name="Emma Spence" userId="fa99abef-9288-4e3f-b160-bd46267eb4fb" providerId="ADAL" clId="{534C9031-0B60-4855-9963-E92A87E86890}" dt="2023-10-09T12:35:40.620" v="3204" actId="20577"/>
          <ac:spMkLst>
            <pc:docMk/>
            <pc:sldMk cId="1130114187" sldId="273"/>
            <ac:spMk id="27" creationId="{A21064F7-DB55-0776-9DBE-B6DE0B845942}"/>
          </ac:spMkLst>
        </pc:spChg>
        <pc:spChg chg="mod">
          <ac:chgData name="Emma Spence" userId="fa99abef-9288-4e3f-b160-bd46267eb4fb" providerId="ADAL" clId="{534C9031-0B60-4855-9963-E92A87E86890}" dt="2023-10-09T12:35:44.042" v="3206" actId="20577"/>
          <ac:spMkLst>
            <pc:docMk/>
            <pc:sldMk cId="1130114187" sldId="273"/>
            <ac:spMk id="28" creationId="{7A193BFC-12DF-2370-D77F-AEF25B411B7D}"/>
          </ac:spMkLst>
        </pc:spChg>
        <pc:spChg chg="mod">
          <ac:chgData name="Emma Spence" userId="fa99abef-9288-4e3f-b160-bd46267eb4fb" providerId="ADAL" clId="{534C9031-0B60-4855-9963-E92A87E86890}" dt="2023-10-09T12:35:47.215" v="3208" actId="20577"/>
          <ac:spMkLst>
            <pc:docMk/>
            <pc:sldMk cId="1130114187" sldId="273"/>
            <ac:spMk id="29" creationId="{7BBB96B0-E62C-F6CF-8FF9-94A9131F2385}"/>
          </ac:spMkLst>
        </pc:spChg>
        <pc:spChg chg="mod">
          <ac:chgData name="Emma Spence" userId="fa99abef-9288-4e3f-b160-bd46267eb4fb" providerId="ADAL" clId="{534C9031-0B60-4855-9963-E92A87E86890}" dt="2023-10-09T12:35:57.416" v="3214" actId="20577"/>
          <ac:spMkLst>
            <pc:docMk/>
            <pc:sldMk cId="1130114187" sldId="273"/>
            <ac:spMk id="30" creationId="{A24A7DEB-2910-6B80-18C0-0E9853F270C9}"/>
          </ac:spMkLst>
        </pc:spChg>
        <pc:spChg chg="mod">
          <ac:chgData name="Emma Spence" userId="fa99abef-9288-4e3f-b160-bd46267eb4fb" providerId="ADAL" clId="{534C9031-0B60-4855-9963-E92A87E86890}" dt="2023-10-09T12:35:54.382" v="3212" actId="20577"/>
          <ac:spMkLst>
            <pc:docMk/>
            <pc:sldMk cId="1130114187" sldId="273"/>
            <ac:spMk id="31" creationId="{5CE7AEDD-C620-38AF-89A6-A471A29E79F3}"/>
          </ac:spMkLst>
        </pc:spChg>
        <pc:spChg chg="mod">
          <ac:chgData name="Emma Spence" userId="fa99abef-9288-4e3f-b160-bd46267eb4fb" providerId="ADAL" clId="{534C9031-0B60-4855-9963-E92A87E86890}" dt="2023-10-09T12:35:50.444" v="3210" actId="20577"/>
          <ac:spMkLst>
            <pc:docMk/>
            <pc:sldMk cId="1130114187" sldId="273"/>
            <ac:spMk id="32" creationId="{978C26D8-5DB4-3EC4-E87E-CD2731F2785C}"/>
          </ac:spMkLst>
        </pc:spChg>
        <pc:spChg chg="mod">
          <ac:chgData name="Emma Spence" userId="fa99abef-9288-4e3f-b160-bd46267eb4fb" providerId="ADAL" clId="{534C9031-0B60-4855-9963-E92A87E86890}" dt="2023-10-09T12:36:01.901" v="3216" actId="20577"/>
          <ac:spMkLst>
            <pc:docMk/>
            <pc:sldMk cId="1130114187" sldId="273"/>
            <ac:spMk id="33" creationId="{F656DA72-B85C-852A-920A-B5355C2C31A0}"/>
          </ac:spMkLst>
        </pc:spChg>
        <pc:spChg chg="mod">
          <ac:chgData name="Emma Spence" userId="fa99abef-9288-4e3f-b160-bd46267eb4fb" providerId="ADAL" clId="{534C9031-0B60-4855-9963-E92A87E86890}" dt="2023-10-09T12:36:04.652" v="3218" actId="20577"/>
          <ac:spMkLst>
            <pc:docMk/>
            <pc:sldMk cId="1130114187" sldId="273"/>
            <ac:spMk id="34" creationId="{60F71C9D-260D-582F-5E81-BD6FAFD00254}"/>
          </ac:spMkLst>
        </pc:spChg>
        <pc:spChg chg="mod">
          <ac:chgData name="Emma Spence" userId="fa99abef-9288-4e3f-b160-bd46267eb4fb" providerId="ADAL" clId="{534C9031-0B60-4855-9963-E92A87E86890}" dt="2023-10-09T12:36:07.529" v="3220" actId="20577"/>
          <ac:spMkLst>
            <pc:docMk/>
            <pc:sldMk cId="1130114187" sldId="273"/>
            <ac:spMk id="35" creationId="{B8E62995-4B3B-A3C0-3E01-D56E52C84190}"/>
          </ac:spMkLst>
        </pc:spChg>
        <pc:graphicFrameChg chg="mod modGraphic">
          <ac:chgData name="Emma Spence" userId="fa99abef-9288-4e3f-b160-bd46267eb4fb" providerId="ADAL" clId="{534C9031-0B60-4855-9963-E92A87E86890}" dt="2023-10-09T12:41:29.126" v="3367" actId="20577"/>
          <ac:graphicFrameMkLst>
            <pc:docMk/>
            <pc:sldMk cId="1130114187" sldId="273"/>
            <ac:graphicFrameMk id="10" creationId="{05CDC2AF-7CB8-C27D-8EF4-B8143D8F533B}"/>
          </ac:graphicFrameMkLst>
        </pc:graphicFrameChg>
      </pc:sldChg>
      <pc:sldChg chg="addSp delSp modSp add mod modAnim">
        <pc:chgData name="Emma Spence" userId="fa99abef-9288-4e3f-b160-bd46267eb4fb" providerId="ADAL" clId="{534C9031-0B60-4855-9963-E92A87E86890}" dt="2023-10-09T03:27:21.273" v="2234"/>
        <pc:sldMkLst>
          <pc:docMk/>
          <pc:sldMk cId="1580026694" sldId="274"/>
        </pc:sldMkLst>
        <pc:spChg chg="add mod">
          <ac:chgData name="Emma Spence" userId="fa99abef-9288-4e3f-b160-bd46267eb4fb" providerId="ADAL" clId="{534C9031-0B60-4855-9963-E92A87E86890}" dt="2023-10-09T03:27:21.273" v="2234"/>
          <ac:spMkLst>
            <pc:docMk/>
            <pc:sldMk cId="1580026694" sldId="274"/>
            <ac:spMk id="2" creationId="{A17E9F3F-BEAE-1FF8-6D71-2F70AB0E732C}"/>
          </ac:spMkLst>
        </pc:spChg>
        <pc:spChg chg="mod">
          <ac:chgData name="Emma Spence" userId="fa99abef-9288-4e3f-b160-bd46267eb4fb" providerId="ADAL" clId="{534C9031-0B60-4855-9963-E92A87E86890}" dt="2023-10-03T02:11:18.604" v="1819" actId="207"/>
          <ac:spMkLst>
            <pc:docMk/>
            <pc:sldMk cId="1580026694" sldId="274"/>
            <ac:spMk id="5" creationId="{B433C850-DCC9-ED00-52A3-C1C960E120B5}"/>
          </ac:spMkLst>
        </pc:spChg>
        <pc:spChg chg="del">
          <ac:chgData name="Emma Spence" userId="fa99abef-9288-4e3f-b160-bd46267eb4fb" providerId="ADAL" clId="{534C9031-0B60-4855-9963-E92A87E86890}" dt="2023-10-09T03:27:20.745" v="2233" actId="478"/>
          <ac:spMkLst>
            <pc:docMk/>
            <pc:sldMk cId="1580026694" sldId="274"/>
            <ac:spMk id="7" creationId="{527121F4-98B9-FAF9-FE8D-0A99EB97F79A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3" creationId="{26412E19-07B4-5680-FEC0-93BA31D14CF3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4" creationId="{6998A78E-78F7-0037-2098-77EDA95D389E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5" creationId="{3D38ED9A-34F4-6269-5E20-0F58554361EE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6" creationId="{ADA5BA68-6D6B-E422-47F3-9F4731BC103A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7" creationId="{A21064F7-DB55-0776-9DBE-B6DE0B845942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8" creationId="{7A193BFC-12DF-2370-D77F-AEF25B411B7D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29" creationId="{7BBB96B0-E62C-F6CF-8FF9-94A9131F2385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30" creationId="{A24A7DEB-2910-6B80-18C0-0E9853F270C9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31" creationId="{5CE7AEDD-C620-38AF-89A6-A471A29E79F3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32" creationId="{978C26D8-5DB4-3EC4-E87E-CD2731F2785C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33" creationId="{F656DA72-B85C-852A-920A-B5355C2C31A0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34" creationId="{60F71C9D-260D-582F-5E81-BD6FAFD00254}"/>
          </ac:spMkLst>
        </pc:spChg>
        <pc:spChg chg="del">
          <ac:chgData name="Emma Spence" userId="fa99abef-9288-4e3f-b160-bd46267eb4fb" providerId="ADAL" clId="{534C9031-0B60-4855-9963-E92A87E86890}" dt="2023-10-03T02:08:51.021" v="1773" actId="478"/>
          <ac:spMkLst>
            <pc:docMk/>
            <pc:sldMk cId="1580026694" sldId="274"/>
            <ac:spMk id="35" creationId="{B8E62995-4B3B-A3C0-3E01-D56E52C84190}"/>
          </ac:spMkLst>
        </pc:spChg>
        <pc:graphicFrameChg chg="mod modGraphic">
          <ac:chgData name="Emma Spence" userId="fa99abef-9288-4e3f-b160-bd46267eb4fb" providerId="ADAL" clId="{534C9031-0B60-4855-9963-E92A87E86890}" dt="2023-10-03T02:19:03.651" v="2117" actId="207"/>
          <ac:graphicFrameMkLst>
            <pc:docMk/>
            <pc:sldMk cId="1580026694" sldId="274"/>
            <ac:graphicFrameMk id="10" creationId="{05CDC2AF-7CB8-C27D-8EF4-B8143D8F533B}"/>
          </ac:graphicFrameMkLst>
        </pc:graphicFrameChg>
        <pc:picChg chg="del mod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4" creationId="{266B02BD-DA78-320C-33FF-3364974D0AE4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1" creationId="{88F6C0CD-D76F-ED17-FE24-4F7A681A3D49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2" creationId="{00BEA02D-DACF-89D6-C3FD-1F4B78285A17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3" creationId="{53CC27EC-5465-961E-4120-AB172894A139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4" creationId="{3716167A-5F0C-5E8F-88B4-FE8D7B1D8E76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5" creationId="{9B47C77F-E89F-846C-B0D8-3805F141CA2F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6" creationId="{668D996F-828B-7159-3122-D57351D946FB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7" creationId="{EE6E58BB-17A5-F08B-4E84-3DE21DF985E3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8" creationId="{74E52D97-E2CE-CF2E-13B4-BD23FF4982BE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19" creationId="{7644A64D-797C-EE84-E8F0-B181F54AF253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20" creationId="{2AF5A2A0-05E3-05EE-FEAA-37D4911645C3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21" creationId="{97A6C09D-0774-5FE1-90FB-F9B437C283DD}"/>
          </ac:picMkLst>
        </pc:picChg>
        <pc:picChg chg="del">
          <ac:chgData name="Emma Spence" userId="fa99abef-9288-4e3f-b160-bd46267eb4fb" providerId="ADAL" clId="{534C9031-0B60-4855-9963-E92A87E86890}" dt="2023-10-03T02:08:51.021" v="1773" actId="478"/>
          <ac:picMkLst>
            <pc:docMk/>
            <pc:sldMk cId="1580026694" sldId="274"/>
            <ac:picMk id="22" creationId="{34B6D183-B2F1-C6D1-F952-1C4E9DBC9228}"/>
          </ac:picMkLst>
        </pc:picChg>
      </pc:sldChg>
      <pc:sldChg chg="delSp modSp new mod">
        <pc:chgData name="Emma Spence" userId="fa99abef-9288-4e3f-b160-bd46267eb4fb" providerId="ADAL" clId="{534C9031-0B60-4855-9963-E92A87E86890}" dt="2023-10-03T02:15:21.274" v="2035" actId="1076"/>
        <pc:sldMkLst>
          <pc:docMk/>
          <pc:sldMk cId="761669440" sldId="275"/>
        </pc:sldMkLst>
        <pc:spChg chg="mod">
          <ac:chgData name="Emma Spence" userId="fa99abef-9288-4e3f-b160-bd46267eb4fb" providerId="ADAL" clId="{534C9031-0B60-4855-9963-E92A87E86890}" dt="2023-10-03T02:15:21.274" v="2035" actId="1076"/>
          <ac:spMkLst>
            <pc:docMk/>
            <pc:sldMk cId="761669440" sldId="275"/>
            <ac:spMk id="2" creationId="{7C79D345-8A5D-CEAA-355E-D33EBB175C17}"/>
          </ac:spMkLst>
        </pc:spChg>
        <pc:spChg chg="del">
          <ac:chgData name="Emma Spence" userId="fa99abef-9288-4e3f-b160-bd46267eb4fb" providerId="ADAL" clId="{534C9031-0B60-4855-9963-E92A87E86890}" dt="2023-10-03T02:14:58.881" v="1995" actId="478"/>
          <ac:spMkLst>
            <pc:docMk/>
            <pc:sldMk cId="761669440" sldId="275"/>
            <ac:spMk id="3" creationId="{30991365-F4A7-216F-F681-25046184A666}"/>
          </ac:spMkLst>
        </pc:spChg>
      </pc:sldChg>
      <pc:sldChg chg="modSp add mod">
        <pc:chgData name="Emma Spence" userId="fa99abef-9288-4e3f-b160-bd46267eb4fb" providerId="ADAL" clId="{534C9031-0B60-4855-9963-E92A87E86890}" dt="2023-10-03T02:15:34.073" v="2045" actId="20577"/>
        <pc:sldMkLst>
          <pc:docMk/>
          <pc:sldMk cId="4182580815" sldId="276"/>
        </pc:sldMkLst>
        <pc:spChg chg="mod">
          <ac:chgData name="Emma Spence" userId="fa99abef-9288-4e3f-b160-bd46267eb4fb" providerId="ADAL" clId="{534C9031-0B60-4855-9963-E92A87E86890}" dt="2023-10-03T02:15:34.073" v="2045" actId="20577"/>
          <ac:spMkLst>
            <pc:docMk/>
            <pc:sldMk cId="4182580815" sldId="276"/>
            <ac:spMk id="2" creationId="{7C79D345-8A5D-CEAA-355E-D33EBB175C17}"/>
          </ac:spMkLst>
        </pc:spChg>
      </pc:sldChg>
      <pc:sldChg chg="addSp delSp modSp add mod">
        <pc:chgData name="Emma Spence" userId="fa99abef-9288-4e3f-b160-bd46267eb4fb" providerId="ADAL" clId="{534C9031-0B60-4855-9963-E92A87E86890}" dt="2023-10-10T00:58:37.862" v="4439" actId="14100"/>
        <pc:sldMkLst>
          <pc:docMk/>
          <pc:sldMk cId="3104002028" sldId="277"/>
        </pc:sldMkLst>
        <pc:picChg chg="add mod modCrop">
          <ac:chgData name="Emma Spence" userId="fa99abef-9288-4e3f-b160-bd46267eb4fb" providerId="ADAL" clId="{534C9031-0B60-4855-9963-E92A87E86890}" dt="2023-10-10T00:58:37.862" v="4439" actId="14100"/>
          <ac:picMkLst>
            <pc:docMk/>
            <pc:sldMk cId="3104002028" sldId="277"/>
            <ac:picMk id="4" creationId="{FA1FCD32-F288-235D-E6CF-D2625DAB45A6}"/>
          </ac:picMkLst>
        </pc:picChg>
        <pc:picChg chg="del">
          <ac:chgData name="Emma Spence" userId="fa99abef-9288-4e3f-b160-bd46267eb4fb" providerId="ADAL" clId="{534C9031-0B60-4855-9963-E92A87E86890}" dt="2023-10-09T03:21:56.049" v="2160" actId="478"/>
          <ac:picMkLst>
            <pc:docMk/>
            <pc:sldMk cId="3104002028" sldId="277"/>
            <ac:picMk id="8" creationId="{DC6AD139-07D6-8DFC-1FBB-D78C2AF21B40}"/>
          </ac:picMkLst>
        </pc:picChg>
        <pc:picChg chg="del">
          <ac:chgData name="Emma Spence" userId="fa99abef-9288-4e3f-b160-bd46267eb4fb" providerId="ADAL" clId="{534C9031-0B60-4855-9963-E92A87E86890}" dt="2023-10-09T03:21:55.584" v="2159" actId="478"/>
          <ac:picMkLst>
            <pc:docMk/>
            <pc:sldMk cId="3104002028" sldId="277"/>
            <ac:picMk id="10" creationId="{159A09CD-DF2F-071F-130B-F0E4039E5114}"/>
          </ac:picMkLst>
        </pc:picChg>
        <pc:picChg chg="del">
          <ac:chgData name="Emma Spence" userId="fa99abef-9288-4e3f-b160-bd46267eb4fb" providerId="ADAL" clId="{534C9031-0B60-4855-9963-E92A87E86890}" dt="2023-10-09T03:21:54.872" v="2158" actId="478"/>
          <ac:picMkLst>
            <pc:docMk/>
            <pc:sldMk cId="3104002028" sldId="277"/>
            <ac:picMk id="12" creationId="{B6F1DC5A-BB82-6911-0885-93E7F3F436DC}"/>
          </ac:picMkLst>
        </pc:picChg>
        <pc:picChg chg="del">
          <ac:chgData name="Emma Spence" userId="fa99abef-9288-4e3f-b160-bd46267eb4fb" providerId="ADAL" clId="{534C9031-0B60-4855-9963-E92A87E86890}" dt="2023-10-09T03:21:53.758" v="2156" actId="478"/>
          <ac:picMkLst>
            <pc:docMk/>
            <pc:sldMk cId="3104002028" sldId="277"/>
            <ac:picMk id="14" creationId="{C5F66597-AAD8-8946-6CAB-D167E47E1142}"/>
          </ac:picMkLst>
        </pc:picChg>
        <pc:picChg chg="del">
          <ac:chgData name="Emma Spence" userId="fa99abef-9288-4e3f-b160-bd46267eb4fb" providerId="ADAL" clId="{534C9031-0B60-4855-9963-E92A87E86890}" dt="2023-10-09T03:21:54.298" v="2157" actId="478"/>
          <ac:picMkLst>
            <pc:docMk/>
            <pc:sldMk cId="3104002028" sldId="277"/>
            <ac:picMk id="16" creationId="{C2769DAA-617B-54CE-24D8-BF4A28B9331C}"/>
          </ac:picMkLst>
        </pc:picChg>
        <pc:picChg chg="del">
          <ac:chgData name="Emma Spence" userId="fa99abef-9288-4e3f-b160-bd46267eb4fb" providerId="ADAL" clId="{534C9031-0B60-4855-9963-E92A87E86890}" dt="2023-10-09T03:21:53.140" v="2155" actId="478"/>
          <ac:picMkLst>
            <pc:docMk/>
            <pc:sldMk cId="3104002028" sldId="277"/>
            <ac:picMk id="18" creationId="{F1E8FC73-8796-51CC-21A8-7319B5612557}"/>
          </ac:picMkLst>
        </pc:picChg>
      </pc:sldChg>
      <pc:sldChg chg="modSp add mod">
        <pc:chgData name="Emma Spence" userId="fa99abef-9288-4e3f-b160-bd46267eb4fb" providerId="ADAL" clId="{534C9031-0B60-4855-9963-E92A87E86890}" dt="2023-10-09T12:40:35.007" v="3323" actId="1076"/>
        <pc:sldMkLst>
          <pc:docMk/>
          <pc:sldMk cId="1131318899" sldId="278"/>
        </pc:sldMkLst>
        <pc:spChg chg="mod">
          <ac:chgData name="Emma Spence" userId="fa99abef-9288-4e3f-b160-bd46267eb4fb" providerId="ADAL" clId="{534C9031-0B60-4855-9963-E92A87E86890}" dt="2023-10-09T12:40:35.007" v="3323" actId="1076"/>
          <ac:spMkLst>
            <pc:docMk/>
            <pc:sldMk cId="1131318899" sldId="278"/>
            <ac:spMk id="2" creationId="{D894962D-98F3-9631-E142-073750528F09}"/>
          </ac:spMkLst>
        </pc:spChg>
        <pc:spChg chg="mod">
          <ac:chgData name="Emma Spence" userId="fa99abef-9288-4e3f-b160-bd46267eb4fb" providerId="ADAL" clId="{534C9031-0B60-4855-9963-E92A87E86890}" dt="2023-10-09T12:21:29.230" v="2916" actId="1076"/>
          <ac:spMkLst>
            <pc:docMk/>
            <pc:sldMk cId="1131318899" sldId="278"/>
            <ac:spMk id="6" creationId="{EC60D3DB-0D63-25B3-BF6F-487A22739882}"/>
          </ac:spMkLst>
        </pc:spChg>
        <pc:graphicFrameChg chg="mod modGraphic">
          <ac:chgData name="Emma Spence" userId="fa99abef-9288-4e3f-b160-bd46267eb4fb" providerId="ADAL" clId="{534C9031-0B60-4855-9963-E92A87E86890}" dt="2023-10-09T12:21:02.605" v="2915" actId="20577"/>
          <ac:graphicFrameMkLst>
            <pc:docMk/>
            <pc:sldMk cId="1131318899" sldId="278"/>
            <ac:graphicFrameMk id="10" creationId="{05CDC2AF-7CB8-C27D-8EF4-B8143D8F533B}"/>
          </ac:graphicFrameMkLst>
        </pc:graphicFrameChg>
      </pc:sldChg>
      <pc:sldChg chg="modSp add mod">
        <pc:chgData name="Emma Spence" userId="fa99abef-9288-4e3f-b160-bd46267eb4fb" providerId="ADAL" clId="{534C9031-0B60-4855-9963-E92A87E86890}" dt="2023-10-09T12:48:44.488" v="3697" actId="1076"/>
        <pc:sldMkLst>
          <pc:docMk/>
          <pc:sldMk cId="1372772524" sldId="279"/>
        </pc:sldMkLst>
        <pc:spChg chg="mod">
          <ac:chgData name="Emma Spence" userId="fa99abef-9288-4e3f-b160-bd46267eb4fb" providerId="ADAL" clId="{534C9031-0B60-4855-9963-E92A87E86890}" dt="2023-10-09T12:43:38.475" v="3426" actId="1076"/>
          <ac:spMkLst>
            <pc:docMk/>
            <pc:sldMk cId="1372772524" sldId="279"/>
            <ac:spMk id="3" creationId="{8AC28438-69A9-365B-6F5E-3F9091F7A4A5}"/>
          </ac:spMkLst>
        </pc:spChg>
        <pc:spChg chg="mod">
          <ac:chgData name="Emma Spence" userId="fa99abef-9288-4e3f-b160-bd46267eb4fb" providerId="ADAL" clId="{534C9031-0B60-4855-9963-E92A87E86890}" dt="2023-10-09T12:48:44.488" v="3697" actId="1076"/>
          <ac:spMkLst>
            <pc:docMk/>
            <pc:sldMk cId="1372772524" sldId="279"/>
            <ac:spMk id="6" creationId="{40ED87D2-FBC4-F804-D0E2-6F686527DC6B}"/>
          </ac:spMkLst>
        </pc:spChg>
        <pc:graphicFrameChg chg="modGraphic">
          <ac:chgData name="Emma Spence" userId="fa99abef-9288-4e3f-b160-bd46267eb4fb" providerId="ADAL" clId="{534C9031-0B60-4855-9963-E92A87E86890}" dt="2023-10-09T12:43:44.120" v="3435" actId="20577"/>
          <ac:graphicFrameMkLst>
            <pc:docMk/>
            <pc:sldMk cId="1372772524" sldId="279"/>
            <ac:graphicFrameMk id="10" creationId="{05CDC2AF-7CB8-C27D-8EF4-B8143D8F533B}"/>
          </ac:graphicFrameMkLst>
        </pc:graphicFrameChg>
      </pc:sldChg>
      <pc:sldChg chg="addSp delSp modSp add mod delAnim modAnim">
        <pc:chgData name="Emma Spence" userId="fa99abef-9288-4e3f-b160-bd46267eb4fb" providerId="ADAL" clId="{534C9031-0B60-4855-9963-E92A87E86890}" dt="2023-10-10T00:58:09.182" v="4437" actId="14100"/>
        <pc:sldMkLst>
          <pc:docMk/>
          <pc:sldMk cId="503153414" sldId="280"/>
        </pc:sldMkLst>
        <pc:spChg chg="del">
          <ac:chgData name="Emma Spence" userId="fa99abef-9288-4e3f-b160-bd46267eb4fb" providerId="ADAL" clId="{534C9031-0B60-4855-9963-E92A87E86890}" dt="2023-10-09T12:54:16.208" v="4016" actId="478"/>
          <ac:spMkLst>
            <pc:docMk/>
            <pc:sldMk cId="503153414" sldId="280"/>
            <ac:spMk id="2" creationId="{40ECB0EB-8D5A-B826-84B3-E65C0D6B2542}"/>
          </ac:spMkLst>
        </pc:spChg>
        <pc:spChg chg="add mod">
          <ac:chgData name="Emma Spence" userId="fa99abef-9288-4e3f-b160-bd46267eb4fb" providerId="ADAL" clId="{534C9031-0B60-4855-9963-E92A87E86890}" dt="2023-10-10T00:57:23.374" v="4430" actId="14100"/>
          <ac:spMkLst>
            <pc:docMk/>
            <pc:sldMk cId="503153414" sldId="280"/>
            <ac:spMk id="2" creationId="{AC533B05-0489-6298-64C5-9D80EABDE717}"/>
          </ac:spMkLst>
        </pc:spChg>
        <pc:spChg chg="add mod">
          <ac:chgData name="Emma Spence" userId="fa99abef-9288-4e3f-b160-bd46267eb4fb" providerId="ADAL" clId="{534C9031-0B60-4855-9963-E92A87E86890}" dt="2023-10-10T00:58:09.182" v="4437" actId="14100"/>
          <ac:spMkLst>
            <pc:docMk/>
            <pc:sldMk cId="503153414" sldId="280"/>
            <ac:spMk id="3" creationId="{D8ACFBD2-095C-C27B-17DA-7B87DD1726D5}"/>
          </ac:spMkLst>
        </pc:spChg>
        <pc:spChg chg="add del mod">
          <ac:chgData name="Emma Spence" userId="fa99abef-9288-4e3f-b160-bd46267eb4fb" providerId="ADAL" clId="{534C9031-0B60-4855-9963-E92A87E86890}" dt="2023-10-09T12:44:25.161" v="3440" actId="478"/>
          <ac:spMkLst>
            <pc:docMk/>
            <pc:sldMk cId="503153414" sldId="280"/>
            <ac:spMk id="4" creationId="{E94FBA2F-E899-5CA8-1AA4-2C718F61E502}"/>
          </ac:spMkLst>
        </pc:spChg>
        <pc:spChg chg="del">
          <ac:chgData name="Emma Spence" userId="fa99abef-9288-4e3f-b160-bd46267eb4fb" providerId="ADAL" clId="{534C9031-0B60-4855-9963-E92A87E86890}" dt="2023-10-09T12:44:22.172" v="3438" actId="478"/>
          <ac:spMkLst>
            <pc:docMk/>
            <pc:sldMk cId="503153414" sldId="280"/>
            <ac:spMk id="5" creationId="{B433C850-DCC9-ED00-52A3-C1C960E120B5}"/>
          </ac:spMkLst>
        </pc:spChg>
        <pc:spChg chg="add mod">
          <ac:chgData name="Emma Spence" userId="fa99abef-9288-4e3f-b160-bd46267eb4fb" providerId="ADAL" clId="{534C9031-0B60-4855-9963-E92A87E86890}" dt="2023-10-09T12:44:29.504" v="3443" actId="27636"/>
          <ac:spMkLst>
            <pc:docMk/>
            <pc:sldMk cId="503153414" sldId="280"/>
            <ac:spMk id="6" creationId="{AFE97B4A-6376-E4A1-8D5C-AD7043ADC16F}"/>
          </ac:spMkLst>
        </pc:spChg>
        <pc:spChg chg="add mod">
          <ac:chgData name="Emma Spence" userId="fa99abef-9288-4e3f-b160-bd46267eb4fb" providerId="ADAL" clId="{534C9031-0B60-4855-9963-E92A87E86890}" dt="2023-10-10T00:56:47.686" v="4427" actId="1076"/>
          <ac:spMkLst>
            <pc:docMk/>
            <pc:sldMk cId="503153414" sldId="280"/>
            <ac:spMk id="7" creationId="{0A56E94C-82DC-31A3-4780-951B43DAD544}"/>
          </ac:spMkLst>
        </pc:spChg>
        <pc:spChg chg="add mod">
          <ac:chgData name="Emma Spence" userId="fa99abef-9288-4e3f-b160-bd46267eb4fb" providerId="ADAL" clId="{534C9031-0B60-4855-9963-E92A87E86890}" dt="2023-10-10T00:56:37.151" v="4424" actId="14100"/>
          <ac:spMkLst>
            <pc:docMk/>
            <pc:sldMk cId="503153414" sldId="280"/>
            <ac:spMk id="8" creationId="{5575BD39-3773-39EF-0DAB-0E3DF83A3422}"/>
          </ac:spMkLst>
        </pc:spChg>
        <pc:spChg chg="del">
          <ac:chgData name="Emma Spence" userId="fa99abef-9288-4e3f-b160-bd46267eb4fb" providerId="ADAL" clId="{534C9031-0B60-4855-9963-E92A87E86890}" dt="2023-10-09T12:45:01.463" v="3448" actId="478"/>
          <ac:spMkLst>
            <pc:docMk/>
            <pc:sldMk cId="503153414" sldId="280"/>
            <ac:spMk id="16" creationId="{9B0044A7-EFB5-ED9D-BCE5-FD6FAB791418}"/>
          </ac:spMkLst>
        </pc:spChg>
        <pc:spChg chg="mod">
          <ac:chgData name="Emma Spence" userId="fa99abef-9288-4e3f-b160-bd46267eb4fb" providerId="ADAL" clId="{534C9031-0B60-4855-9963-E92A87E86890}" dt="2023-10-09T12:58:16.145" v="4103" actId="207"/>
          <ac:spMkLst>
            <pc:docMk/>
            <pc:sldMk cId="503153414" sldId="280"/>
            <ac:spMk id="37" creationId="{34D7106F-1C3B-1C15-962D-FB053ACAE525}"/>
          </ac:spMkLst>
        </pc:spChg>
        <pc:picChg chg="add del">
          <ac:chgData name="Emma Spence" userId="fa99abef-9288-4e3f-b160-bd46267eb4fb" providerId="ADAL" clId="{534C9031-0B60-4855-9963-E92A87E86890}" dt="2023-10-09T12:48:18.984" v="3692" actId="478"/>
          <ac:picMkLst>
            <pc:docMk/>
            <pc:sldMk cId="503153414" sldId="280"/>
            <ac:picMk id="10" creationId="{780CC4EC-8C7A-F021-CD56-2745D97CC07B}"/>
          </ac:picMkLst>
        </pc:picChg>
        <pc:picChg chg="del">
          <ac:chgData name="Emma Spence" userId="fa99abef-9288-4e3f-b160-bd46267eb4fb" providerId="ADAL" clId="{534C9031-0B60-4855-9963-E92A87E86890}" dt="2023-10-09T12:48:16.982" v="3691" actId="478"/>
          <ac:picMkLst>
            <pc:docMk/>
            <pc:sldMk cId="503153414" sldId="280"/>
            <ac:picMk id="12" creationId="{65F8A54A-6E8B-A2DE-B057-51F03777B411}"/>
          </ac:picMkLst>
        </pc:picChg>
        <pc:picChg chg="add del">
          <ac:chgData name="Emma Spence" userId="fa99abef-9288-4e3f-b160-bd46267eb4fb" providerId="ADAL" clId="{534C9031-0B60-4855-9963-E92A87E86890}" dt="2023-10-09T12:48:20.130" v="3693" actId="478"/>
          <ac:picMkLst>
            <pc:docMk/>
            <pc:sldMk cId="503153414" sldId="280"/>
            <ac:picMk id="14" creationId="{19E06A33-A148-F812-7D58-3CA8CEDC46F1}"/>
          </ac:picMkLst>
        </pc:picChg>
      </pc:sldChg>
      <pc:sldChg chg="modSp add mod">
        <pc:chgData name="Emma Spence" userId="fa99abef-9288-4e3f-b160-bd46267eb4fb" providerId="ADAL" clId="{534C9031-0B60-4855-9963-E92A87E86890}" dt="2023-10-10T01:02:02.398" v="4662" actId="1076"/>
        <pc:sldMkLst>
          <pc:docMk/>
          <pc:sldMk cId="4186868263" sldId="281"/>
        </pc:sldMkLst>
        <pc:spChg chg="mod">
          <ac:chgData name="Emma Spence" userId="fa99abef-9288-4e3f-b160-bd46267eb4fb" providerId="ADAL" clId="{534C9031-0B60-4855-9963-E92A87E86890}" dt="2023-10-10T01:02:02.398" v="4662" actId="1076"/>
          <ac:spMkLst>
            <pc:docMk/>
            <pc:sldMk cId="4186868263" sldId="281"/>
            <ac:spMk id="2" creationId="{7C79D345-8A5D-CEAA-355E-D33EBB175C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099B6-05EA-4426-A46A-8E16FDB3CBE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FAA06B0-7592-45D0-8999-33F342EAA067}">
      <dgm:prSet phldrT="[Text]"/>
      <dgm:spPr/>
      <dgm:t>
        <a:bodyPr/>
        <a:lstStyle/>
        <a:p>
          <a:r>
            <a:rPr lang="en-US" dirty="0"/>
            <a:t>YOU</a:t>
          </a:r>
          <a:endParaRPr lang="en-AU" dirty="0"/>
        </a:p>
      </dgm:t>
    </dgm:pt>
    <dgm:pt modelId="{5AD9B5F2-211A-46E6-824D-8D4522B34460}" type="parTrans" cxnId="{0F66DE30-31AF-4B13-8750-AA07713B376A}">
      <dgm:prSet/>
      <dgm:spPr/>
      <dgm:t>
        <a:bodyPr/>
        <a:lstStyle/>
        <a:p>
          <a:endParaRPr lang="en-AU"/>
        </a:p>
      </dgm:t>
    </dgm:pt>
    <dgm:pt modelId="{19E9EE6A-EC63-4C2C-88FD-F6EBA86CCD68}" type="sibTrans" cxnId="{0F66DE30-31AF-4B13-8750-AA07713B376A}">
      <dgm:prSet/>
      <dgm:spPr/>
      <dgm:t>
        <a:bodyPr/>
        <a:lstStyle/>
        <a:p>
          <a:endParaRPr lang="en-AU"/>
        </a:p>
      </dgm:t>
    </dgm:pt>
    <dgm:pt modelId="{FB49ED40-4A39-4A86-936B-9F1296228052}">
      <dgm:prSet phldrT="[Text]" custT="1"/>
      <dgm:spPr/>
      <dgm:t>
        <a:bodyPr/>
        <a:lstStyle/>
        <a:p>
          <a:r>
            <a:rPr lang="en-US" sz="2000" dirty="0"/>
            <a:t>New Customer 1</a:t>
          </a:r>
          <a:br>
            <a:rPr lang="en-US" sz="2000" dirty="0"/>
          </a:br>
          <a:r>
            <a:rPr lang="en-US" sz="2000" dirty="0"/>
            <a:t>100QV </a:t>
          </a:r>
          <a:endParaRPr lang="en-AU" sz="2000" dirty="0"/>
        </a:p>
      </dgm:t>
    </dgm:pt>
    <dgm:pt modelId="{F865A55D-1D19-451E-B3E0-9FBB746634DE}" type="parTrans" cxnId="{3DA16752-D2BD-48EB-8339-E57C81B56C74}">
      <dgm:prSet/>
      <dgm:spPr/>
      <dgm:t>
        <a:bodyPr/>
        <a:lstStyle/>
        <a:p>
          <a:endParaRPr lang="en-AU"/>
        </a:p>
      </dgm:t>
    </dgm:pt>
    <dgm:pt modelId="{C9B85D5E-7DE0-4126-AEE6-9452DE4B1C8B}" type="sibTrans" cxnId="{3DA16752-D2BD-48EB-8339-E57C81B56C74}">
      <dgm:prSet/>
      <dgm:spPr/>
      <dgm:t>
        <a:bodyPr/>
        <a:lstStyle/>
        <a:p>
          <a:endParaRPr lang="en-AU"/>
        </a:p>
      </dgm:t>
    </dgm:pt>
    <dgm:pt modelId="{873B79F5-BCC3-4DAC-BC52-586FBA4CC5BE}">
      <dgm:prSet phldrT="[Text]" custT="1"/>
      <dgm:spPr/>
      <dgm:t>
        <a:bodyPr/>
        <a:lstStyle/>
        <a:p>
          <a:r>
            <a:rPr lang="en-US" sz="2000" dirty="0"/>
            <a:t>New Customer 2</a:t>
          </a:r>
          <a:br>
            <a:rPr lang="en-US" sz="2000" dirty="0"/>
          </a:br>
          <a:r>
            <a:rPr lang="en-US" sz="2000" dirty="0"/>
            <a:t>100QV</a:t>
          </a:r>
          <a:endParaRPr lang="en-AU" sz="2000" dirty="0"/>
        </a:p>
      </dgm:t>
    </dgm:pt>
    <dgm:pt modelId="{F248DDE9-9F66-4E7C-96DF-0FBE0B6169C3}" type="parTrans" cxnId="{F50C2A87-AF4E-4A5F-84A6-17B396C97B94}">
      <dgm:prSet/>
      <dgm:spPr/>
      <dgm:t>
        <a:bodyPr/>
        <a:lstStyle/>
        <a:p>
          <a:endParaRPr lang="en-AU"/>
        </a:p>
      </dgm:t>
    </dgm:pt>
    <dgm:pt modelId="{1E95EDFF-8309-406B-A244-E9948655BE21}" type="sibTrans" cxnId="{F50C2A87-AF4E-4A5F-84A6-17B396C97B94}">
      <dgm:prSet/>
      <dgm:spPr/>
      <dgm:t>
        <a:bodyPr/>
        <a:lstStyle/>
        <a:p>
          <a:endParaRPr lang="en-AU"/>
        </a:p>
      </dgm:t>
    </dgm:pt>
    <dgm:pt modelId="{FEE98D96-D3BE-4D2B-B08C-91BAC7B73FCD}" type="pres">
      <dgm:prSet presAssocID="{EA9099B6-05EA-4426-A46A-8E16FDB3CB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4FF838-8947-4138-B3DA-3B07D82A7B12}" type="pres">
      <dgm:prSet presAssocID="{4FAA06B0-7592-45D0-8999-33F342EAA067}" presName="root1" presStyleCnt="0"/>
      <dgm:spPr/>
    </dgm:pt>
    <dgm:pt modelId="{B3C49104-C245-44F9-9BF2-ACEBF340759E}" type="pres">
      <dgm:prSet presAssocID="{4FAA06B0-7592-45D0-8999-33F342EAA067}" presName="LevelOneTextNode" presStyleLbl="node0" presStyleIdx="0" presStyleCnt="1">
        <dgm:presLayoutVars>
          <dgm:chPref val="3"/>
        </dgm:presLayoutVars>
      </dgm:prSet>
      <dgm:spPr/>
    </dgm:pt>
    <dgm:pt modelId="{D6C6E39E-BBDF-4D7D-A716-1DB0546815B6}" type="pres">
      <dgm:prSet presAssocID="{4FAA06B0-7592-45D0-8999-33F342EAA067}" presName="level2hierChild" presStyleCnt="0"/>
      <dgm:spPr/>
    </dgm:pt>
    <dgm:pt modelId="{20ADD623-DF28-4D8C-9299-F7F729790946}" type="pres">
      <dgm:prSet presAssocID="{F865A55D-1D19-451E-B3E0-9FBB746634DE}" presName="conn2-1" presStyleLbl="parChTrans1D2" presStyleIdx="0" presStyleCnt="2"/>
      <dgm:spPr/>
    </dgm:pt>
    <dgm:pt modelId="{6A3DE2C7-D312-4882-BD35-EA9F6818692D}" type="pres">
      <dgm:prSet presAssocID="{F865A55D-1D19-451E-B3E0-9FBB746634DE}" presName="connTx" presStyleLbl="parChTrans1D2" presStyleIdx="0" presStyleCnt="2"/>
      <dgm:spPr/>
    </dgm:pt>
    <dgm:pt modelId="{D5955127-C2A6-4893-910B-0CCF09FA0B09}" type="pres">
      <dgm:prSet presAssocID="{FB49ED40-4A39-4A86-936B-9F1296228052}" presName="root2" presStyleCnt="0"/>
      <dgm:spPr/>
    </dgm:pt>
    <dgm:pt modelId="{8E04AA25-6997-4227-A1E9-26949C6E826E}" type="pres">
      <dgm:prSet presAssocID="{FB49ED40-4A39-4A86-936B-9F1296228052}" presName="LevelTwoTextNode" presStyleLbl="node2" presStyleIdx="0" presStyleCnt="2">
        <dgm:presLayoutVars>
          <dgm:chPref val="3"/>
        </dgm:presLayoutVars>
      </dgm:prSet>
      <dgm:spPr/>
    </dgm:pt>
    <dgm:pt modelId="{3A1F22A7-C591-4A0B-AA79-0E5D744D3CED}" type="pres">
      <dgm:prSet presAssocID="{FB49ED40-4A39-4A86-936B-9F1296228052}" presName="level3hierChild" presStyleCnt="0"/>
      <dgm:spPr/>
    </dgm:pt>
    <dgm:pt modelId="{EC0EEB18-1119-41F5-A57D-3F0B03750DA5}" type="pres">
      <dgm:prSet presAssocID="{F248DDE9-9F66-4E7C-96DF-0FBE0B6169C3}" presName="conn2-1" presStyleLbl="parChTrans1D2" presStyleIdx="1" presStyleCnt="2"/>
      <dgm:spPr/>
    </dgm:pt>
    <dgm:pt modelId="{2BCC270F-D197-47CA-9D4C-0D5059F17775}" type="pres">
      <dgm:prSet presAssocID="{F248DDE9-9F66-4E7C-96DF-0FBE0B6169C3}" presName="connTx" presStyleLbl="parChTrans1D2" presStyleIdx="1" presStyleCnt="2"/>
      <dgm:spPr/>
    </dgm:pt>
    <dgm:pt modelId="{6F4C3F81-92A0-4E9B-9F09-032A25B3CF38}" type="pres">
      <dgm:prSet presAssocID="{873B79F5-BCC3-4DAC-BC52-586FBA4CC5BE}" presName="root2" presStyleCnt="0"/>
      <dgm:spPr/>
    </dgm:pt>
    <dgm:pt modelId="{C57FE51F-75F1-4D8D-9AF8-EEEC82551F4F}" type="pres">
      <dgm:prSet presAssocID="{873B79F5-BCC3-4DAC-BC52-586FBA4CC5BE}" presName="LevelTwoTextNode" presStyleLbl="node2" presStyleIdx="1" presStyleCnt="2">
        <dgm:presLayoutVars>
          <dgm:chPref val="3"/>
        </dgm:presLayoutVars>
      </dgm:prSet>
      <dgm:spPr/>
    </dgm:pt>
    <dgm:pt modelId="{EC6B401F-00C1-4607-AAEF-0F52B14AE224}" type="pres">
      <dgm:prSet presAssocID="{873B79F5-BCC3-4DAC-BC52-586FBA4CC5BE}" presName="level3hierChild" presStyleCnt="0"/>
      <dgm:spPr/>
    </dgm:pt>
  </dgm:ptLst>
  <dgm:cxnLst>
    <dgm:cxn modelId="{31EFA816-738B-46B6-9678-2B514B345CB9}" type="presOf" srcId="{873B79F5-BCC3-4DAC-BC52-586FBA4CC5BE}" destId="{C57FE51F-75F1-4D8D-9AF8-EEEC82551F4F}" srcOrd="0" destOrd="0" presId="urn:microsoft.com/office/officeart/2005/8/layout/hierarchy2"/>
    <dgm:cxn modelId="{14B8CE1B-9665-46EF-894A-2F1DFC697D50}" type="presOf" srcId="{F865A55D-1D19-451E-B3E0-9FBB746634DE}" destId="{6A3DE2C7-D312-4882-BD35-EA9F6818692D}" srcOrd="1" destOrd="0" presId="urn:microsoft.com/office/officeart/2005/8/layout/hierarchy2"/>
    <dgm:cxn modelId="{0F66DE30-31AF-4B13-8750-AA07713B376A}" srcId="{EA9099B6-05EA-4426-A46A-8E16FDB3CBEB}" destId="{4FAA06B0-7592-45D0-8999-33F342EAA067}" srcOrd="0" destOrd="0" parTransId="{5AD9B5F2-211A-46E6-824D-8D4522B34460}" sibTransId="{19E9EE6A-EC63-4C2C-88FD-F6EBA86CCD68}"/>
    <dgm:cxn modelId="{A531C64B-B147-4C0B-AF4D-A50B46F81ECC}" type="presOf" srcId="{F248DDE9-9F66-4E7C-96DF-0FBE0B6169C3}" destId="{EC0EEB18-1119-41F5-A57D-3F0B03750DA5}" srcOrd="0" destOrd="0" presId="urn:microsoft.com/office/officeart/2005/8/layout/hierarchy2"/>
    <dgm:cxn modelId="{3DA16752-D2BD-48EB-8339-E57C81B56C74}" srcId="{4FAA06B0-7592-45D0-8999-33F342EAA067}" destId="{FB49ED40-4A39-4A86-936B-9F1296228052}" srcOrd="0" destOrd="0" parTransId="{F865A55D-1D19-451E-B3E0-9FBB746634DE}" sibTransId="{C9B85D5E-7DE0-4126-AEE6-9452DE4B1C8B}"/>
    <dgm:cxn modelId="{F50C2A87-AF4E-4A5F-84A6-17B396C97B94}" srcId="{4FAA06B0-7592-45D0-8999-33F342EAA067}" destId="{873B79F5-BCC3-4DAC-BC52-586FBA4CC5BE}" srcOrd="1" destOrd="0" parTransId="{F248DDE9-9F66-4E7C-96DF-0FBE0B6169C3}" sibTransId="{1E95EDFF-8309-406B-A244-E9948655BE21}"/>
    <dgm:cxn modelId="{ED2C3B8A-61E3-497F-864A-2171FBE6A6B7}" type="presOf" srcId="{F865A55D-1D19-451E-B3E0-9FBB746634DE}" destId="{20ADD623-DF28-4D8C-9299-F7F729790946}" srcOrd="0" destOrd="0" presId="urn:microsoft.com/office/officeart/2005/8/layout/hierarchy2"/>
    <dgm:cxn modelId="{1140D5D3-6308-4140-BEBA-347F24D00FDE}" type="presOf" srcId="{F248DDE9-9F66-4E7C-96DF-0FBE0B6169C3}" destId="{2BCC270F-D197-47CA-9D4C-0D5059F17775}" srcOrd="1" destOrd="0" presId="urn:microsoft.com/office/officeart/2005/8/layout/hierarchy2"/>
    <dgm:cxn modelId="{761F98D8-4B36-421F-A2C2-587EF7825D4C}" type="presOf" srcId="{FB49ED40-4A39-4A86-936B-9F1296228052}" destId="{8E04AA25-6997-4227-A1E9-26949C6E826E}" srcOrd="0" destOrd="0" presId="urn:microsoft.com/office/officeart/2005/8/layout/hierarchy2"/>
    <dgm:cxn modelId="{B5C479E7-E65B-48BC-8C63-15800392CF15}" type="presOf" srcId="{4FAA06B0-7592-45D0-8999-33F342EAA067}" destId="{B3C49104-C245-44F9-9BF2-ACEBF340759E}" srcOrd="0" destOrd="0" presId="urn:microsoft.com/office/officeart/2005/8/layout/hierarchy2"/>
    <dgm:cxn modelId="{AC4765FA-2418-465D-B518-27C729691068}" type="presOf" srcId="{EA9099B6-05EA-4426-A46A-8E16FDB3CBEB}" destId="{FEE98D96-D3BE-4D2B-B08C-91BAC7B73FCD}" srcOrd="0" destOrd="0" presId="urn:microsoft.com/office/officeart/2005/8/layout/hierarchy2"/>
    <dgm:cxn modelId="{1506E1CF-27FD-4279-A87F-6171389D5B9C}" type="presParOf" srcId="{FEE98D96-D3BE-4D2B-B08C-91BAC7B73FCD}" destId="{5A4FF838-8947-4138-B3DA-3B07D82A7B12}" srcOrd="0" destOrd="0" presId="urn:microsoft.com/office/officeart/2005/8/layout/hierarchy2"/>
    <dgm:cxn modelId="{065E88AA-392C-4630-ACBB-7F1118DD39F3}" type="presParOf" srcId="{5A4FF838-8947-4138-B3DA-3B07D82A7B12}" destId="{B3C49104-C245-44F9-9BF2-ACEBF340759E}" srcOrd="0" destOrd="0" presId="urn:microsoft.com/office/officeart/2005/8/layout/hierarchy2"/>
    <dgm:cxn modelId="{4C501742-C7CB-45A7-B1A9-0DD5601CC630}" type="presParOf" srcId="{5A4FF838-8947-4138-B3DA-3B07D82A7B12}" destId="{D6C6E39E-BBDF-4D7D-A716-1DB0546815B6}" srcOrd="1" destOrd="0" presId="urn:microsoft.com/office/officeart/2005/8/layout/hierarchy2"/>
    <dgm:cxn modelId="{A89EB49F-0349-4F49-9F02-A9C43ADC4079}" type="presParOf" srcId="{D6C6E39E-BBDF-4D7D-A716-1DB0546815B6}" destId="{20ADD623-DF28-4D8C-9299-F7F729790946}" srcOrd="0" destOrd="0" presId="urn:microsoft.com/office/officeart/2005/8/layout/hierarchy2"/>
    <dgm:cxn modelId="{1412CCBC-84BF-4C9F-9429-3BD450B4145E}" type="presParOf" srcId="{20ADD623-DF28-4D8C-9299-F7F729790946}" destId="{6A3DE2C7-D312-4882-BD35-EA9F6818692D}" srcOrd="0" destOrd="0" presId="urn:microsoft.com/office/officeart/2005/8/layout/hierarchy2"/>
    <dgm:cxn modelId="{846EC753-0099-4264-9760-612301C41859}" type="presParOf" srcId="{D6C6E39E-BBDF-4D7D-A716-1DB0546815B6}" destId="{D5955127-C2A6-4893-910B-0CCF09FA0B09}" srcOrd="1" destOrd="0" presId="urn:microsoft.com/office/officeart/2005/8/layout/hierarchy2"/>
    <dgm:cxn modelId="{AD734075-0CAA-4D0F-88A3-646849DAACE7}" type="presParOf" srcId="{D5955127-C2A6-4893-910B-0CCF09FA0B09}" destId="{8E04AA25-6997-4227-A1E9-26949C6E826E}" srcOrd="0" destOrd="0" presId="urn:microsoft.com/office/officeart/2005/8/layout/hierarchy2"/>
    <dgm:cxn modelId="{37023A8C-E39A-4A38-9FD2-3FA5786119F4}" type="presParOf" srcId="{D5955127-C2A6-4893-910B-0CCF09FA0B09}" destId="{3A1F22A7-C591-4A0B-AA79-0E5D744D3CED}" srcOrd="1" destOrd="0" presId="urn:microsoft.com/office/officeart/2005/8/layout/hierarchy2"/>
    <dgm:cxn modelId="{E29075AA-A7AE-4F08-B6BB-47EC243695CE}" type="presParOf" srcId="{D6C6E39E-BBDF-4D7D-A716-1DB0546815B6}" destId="{EC0EEB18-1119-41F5-A57D-3F0B03750DA5}" srcOrd="2" destOrd="0" presId="urn:microsoft.com/office/officeart/2005/8/layout/hierarchy2"/>
    <dgm:cxn modelId="{6CD1D9C0-7044-424E-9EF3-003F6D580C81}" type="presParOf" srcId="{EC0EEB18-1119-41F5-A57D-3F0B03750DA5}" destId="{2BCC270F-D197-47CA-9D4C-0D5059F17775}" srcOrd="0" destOrd="0" presId="urn:microsoft.com/office/officeart/2005/8/layout/hierarchy2"/>
    <dgm:cxn modelId="{A19CAA5E-274C-4DA4-97E5-C993F29FFF28}" type="presParOf" srcId="{D6C6E39E-BBDF-4D7D-A716-1DB0546815B6}" destId="{6F4C3F81-92A0-4E9B-9F09-032A25B3CF38}" srcOrd="3" destOrd="0" presId="urn:microsoft.com/office/officeart/2005/8/layout/hierarchy2"/>
    <dgm:cxn modelId="{511B8153-8E75-4153-85BD-616820546969}" type="presParOf" srcId="{6F4C3F81-92A0-4E9B-9F09-032A25B3CF38}" destId="{C57FE51F-75F1-4D8D-9AF8-EEEC82551F4F}" srcOrd="0" destOrd="0" presId="urn:microsoft.com/office/officeart/2005/8/layout/hierarchy2"/>
    <dgm:cxn modelId="{85D1E9F8-678F-4C62-86FB-3A69983462A7}" type="presParOf" srcId="{6F4C3F81-92A0-4E9B-9F09-032A25B3CF38}" destId="{EC6B401F-00C1-4607-AAEF-0F52B14AE2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099B6-05EA-4426-A46A-8E16FDB3CBE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FAA06B0-7592-45D0-8999-33F342EAA067}">
      <dgm:prSet phldrT="[Text]"/>
      <dgm:spPr/>
      <dgm:t>
        <a:bodyPr/>
        <a:lstStyle/>
        <a:p>
          <a:r>
            <a:rPr lang="en-US" dirty="0"/>
            <a:t>YOU</a:t>
          </a:r>
          <a:endParaRPr lang="en-AU" dirty="0"/>
        </a:p>
      </dgm:t>
    </dgm:pt>
    <dgm:pt modelId="{5AD9B5F2-211A-46E6-824D-8D4522B34460}" type="parTrans" cxnId="{0F66DE30-31AF-4B13-8750-AA07713B376A}">
      <dgm:prSet/>
      <dgm:spPr/>
      <dgm:t>
        <a:bodyPr/>
        <a:lstStyle/>
        <a:p>
          <a:endParaRPr lang="en-AU"/>
        </a:p>
      </dgm:t>
    </dgm:pt>
    <dgm:pt modelId="{19E9EE6A-EC63-4C2C-88FD-F6EBA86CCD68}" type="sibTrans" cxnId="{0F66DE30-31AF-4B13-8750-AA07713B376A}">
      <dgm:prSet/>
      <dgm:spPr/>
      <dgm:t>
        <a:bodyPr/>
        <a:lstStyle/>
        <a:p>
          <a:endParaRPr lang="en-AU"/>
        </a:p>
      </dgm:t>
    </dgm:pt>
    <dgm:pt modelId="{FB49ED40-4A39-4A86-936B-9F1296228052}">
      <dgm:prSet phldrT="[Text]" custT="1"/>
      <dgm:spPr/>
      <dgm:t>
        <a:bodyPr/>
        <a:lstStyle/>
        <a:p>
          <a:r>
            <a:rPr lang="en-US" sz="2000" dirty="0"/>
            <a:t>New Customer 1</a:t>
          </a:r>
          <a:br>
            <a:rPr lang="en-US" sz="2000" dirty="0"/>
          </a:br>
          <a:r>
            <a:rPr lang="en-US" sz="2000" dirty="0"/>
            <a:t>100QV </a:t>
          </a:r>
          <a:endParaRPr lang="en-AU" sz="2000" dirty="0"/>
        </a:p>
      </dgm:t>
    </dgm:pt>
    <dgm:pt modelId="{F865A55D-1D19-451E-B3E0-9FBB746634DE}" type="parTrans" cxnId="{3DA16752-D2BD-48EB-8339-E57C81B56C74}">
      <dgm:prSet/>
      <dgm:spPr/>
      <dgm:t>
        <a:bodyPr/>
        <a:lstStyle/>
        <a:p>
          <a:endParaRPr lang="en-AU"/>
        </a:p>
      </dgm:t>
    </dgm:pt>
    <dgm:pt modelId="{C9B85D5E-7DE0-4126-AEE6-9452DE4B1C8B}" type="sibTrans" cxnId="{3DA16752-D2BD-48EB-8339-E57C81B56C74}">
      <dgm:prSet/>
      <dgm:spPr/>
      <dgm:t>
        <a:bodyPr/>
        <a:lstStyle/>
        <a:p>
          <a:endParaRPr lang="en-AU"/>
        </a:p>
      </dgm:t>
    </dgm:pt>
    <dgm:pt modelId="{873B79F5-BCC3-4DAC-BC52-586FBA4CC5BE}">
      <dgm:prSet phldrT="[Text]" custT="1"/>
      <dgm:spPr/>
      <dgm:t>
        <a:bodyPr/>
        <a:lstStyle/>
        <a:p>
          <a:r>
            <a:rPr lang="en-US" sz="2000" dirty="0"/>
            <a:t>New Customer 2</a:t>
          </a:r>
          <a:br>
            <a:rPr lang="en-US" sz="2000" dirty="0"/>
          </a:br>
          <a:r>
            <a:rPr lang="en-US" sz="2000" dirty="0"/>
            <a:t>100QV</a:t>
          </a:r>
          <a:endParaRPr lang="en-AU" sz="2000" dirty="0"/>
        </a:p>
      </dgm:t>
    </dgm:pt>
    <dgm:pt modelId="{F248DDE9-9F66-4E7C-96DF-0FBE0B6169C3}" type="parTrans" cxnId="{F50C2A87-AF4E-4A5F-84A6-17B396C97B94}">
      <dgm:prSet/>
      <dgm:spPr/>
      <dgm:t>
        <a:bodyPr/>
        <a:lstStyle/>
        <a:p>
          <a:endParaRPr lang="en-AU"/>
        </a:p>
      </dgm:t>
    </dgm:pt>
    <dgm:pt modelId="{1E95EDFF-8309-406B-A244-E9948655BE21}" type="sibTrans" cxnId="{F50C2A87-AF4E-4A5F-84A6-17B396C97B94}">
      <dgm:prSet/>
      <dgm:spPr/>
      <dgm:t>
        <a:bodyPr/>
        <a:lstStyle/>
        <a:p>
          <a:endParaRPr lang="en-AU"/>
        </a:p>
      </dgm:t>
    </dgm:pt>
    <dgm:pt modelId="{FEE98D96-D3BE-4D2B-B08C-91BAC7B73FCD}" type="pres">
      <dgm:prSet presAssocID="{EA9099B6-05EA-4426-A46A-8E16FDB3CB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4FF838-8947-4138-B3DA-3B07D82A7B12}" type="pres">
      <dgm:prSet presAssocID="{4FAA06B0-7592-45D0-8999-33F342EAA067}" presName="root1" presStyleCnt="0"/>
      <dgm:spPr/>
    </dgm:pt>
    <dgm:pt modelId="{B3C49104-C245-44F9-9BF2-ACEBF340759E}" type="pres">
      <dgm:prSet presAssocID="{4FAA06B0-7592-45D0-8999-33F342EAA067}" presName="LevelOneTextNode" presStyleLbl="node0" presStyleIdx="0" presStyleCnt="1">
        <dgm:presLayoutVars>
          <dgm:chPref val="3"/>
        </dgm:presLayoutVars>
      </dgm:prSet>
      <dgm:spPr/>
    </dgm:pt>
    <dgm:pt modelId="{D6C6E39E-BBDF-4D7D-A716-1DB0546815B6}" type="pres">
      <dgm:prSet presAssocID="{4FAA06B0-7592-45D0-8999-33F342EAA067}" presName="level2hierChild" presStyleCnt="0"/>
      <dgm:spPr/>
    </dgm:pt>
    <dgm:pt modelId="{20ADD623-DF28-4D8C-9299-F7F729790946}" type="pres">
      <dgm:prSet presAssocID="{F865A55D-1D19-451E-B3E0-9FBB746634DE}" presName="conn2-1" presStyleLbl="parChTrans1D2" presStyleIdx="0" presStyleCnt="2"/>
      <dgm:spPr/>
    </dgm:pt>
    <dgm:pt modelId="{6A3DE2C7-D312-4882-BD35-EA9F6818692D}" type="pres">
      <dgm:prSet presAssocID="{F865A55D-1D19-451E-B3E0-9FBB746634DE}" presName="connTx" presStyleLbl="parChTrans1D2" presStyleIdx="0" presStyleCnt="2"/>
      <dgm:spPr/>
    </dgm:pt>
    <dgm:pt modelId="{D5955127-C2A6-4893-910B-0CCF09FA0B09}" type="pres">
      <dgm:prSet presAssocID="{FB49ED40-4A39-4A86-936B-9F1296228052}" presName="root2" presStyleCnt="0"/>
      <dgm:spPr/>
    </dgm:pt>
    <dgm:pt modelId="{8E04AA25-6997-4227-A1E9-26949C6E826E}" type="pres">
      <dgm:prSet presAssocID="{FB49ED40-4A39-4A86-936B-9F1296228052}" presName="LevelTwoTextNode" presStyleLbl="node2" presStyleIdx="0" presStyleCnt="2">
        <dgm:presLayoutVars>
          <dgm:chPref val="3"/>
        </dgm:presLayoutVars>
      </dgm:prSet>
      <dgm:spPr/>
    </dgm:pt>
    <dgm:pt modelId="{3A1F22A7-C591-4A0B-AA79-0E5D744D3CED}" type="pres">
      <dgm:prSet presAssocID="{FB49ED40-4A39-4A86-936B-9F1296228052}" presName="level3hierChild" presStyleCnt="0"/>
      <dgm:spPr/>
    </dgm:pt>
    <dgm:pt modelId="{EC0EEB18-1119-41F5-A57D-3F0B03750DA5}" type="pres">
      <dgm:prSet presAssocID="{F248DDE9-9F66-4E7C-96DF-0FBE0B6169C3}" presName="conn2-1" presStyleLbl="parChTrans1D2" presStyleIdx="1" presStyleCnt="2"/>
      <dgm:spPr/>
    </dgm:pt>
    <dgm:pt modelId="{2BCC270F-D197-47CA-9D4C-0D5059F17775}" type="pres">
      <dgm:prSet presAssocID="{F248DDE9-9F66-4E7C-96DF-0FBE0B6169C3}" presName="connTx" presStyleLbl="parChTrans1D2" presStyleIdx="1" presStyleCnt="2"/>
      <dgm:spPr/>
    </dgm:pt>
    <dgm:pt modelId="{6F4C3F81-92A0-4E9B-9F09-032A25B3CF38}" type="pres">
      <dgm:prSet presAssocID="{873B79F5-BCC3-4DAC-BC52-586FBA4CC5BE}" presName="root2" presStyleCnt="0"/>
      <dgm:spPr/>
    </dgm:pt>
    <dgm:pt modelId="{C57FE51F-75F1-4D8D-9AF8-EEEC82551F4F}" type="pres">
      <dgm:prSet presAssocID="{873B79F5-BCC3-4DAC-BC52-586FBA4CC5BE}" presName="LevelTwoTextNode" presStyleLbl="node2" presStyleIdx="1" presStyleCnt="2">
        <dgm:presLayoutVars>
          <dgm:chPref val="3"/>
        </dgm:presLayoutVars>
      </dgm:prSet>
      <dgm:spPr/>
    </dgm:pt>
    <dgm:pt modelId="{EC6B401F-00C1-4607-AAEF-0F52B14AE224}" type="pres">
      <dgm:prSet presAssocID="{873B79F5-BCC3-4DAC-BC52-586FBA4CC5BE}" presName="level3hierChild" presStyleCnt="0"/>
      <dgm:spPr/>
    </dgm:pt>
  </dgm:ptLst>
  <dgm:cxnLst>
    <dgm:cxn modelId="{31EFA816-738B-46B6-9678-2B514B345CB9}" type="presOf" srcId="{873B79F5-BCC3-4DAC-BC52-586FBA4CC5BE}" destId="{C57FE51F-75F1-4D8D-9AF8-EEEC82551F4F}" srcOrd="0" destOrd="0" presId="urn:microsoft.com/office/officeart/2005/8/layout/hierarchy2"/>
    <dgm:cxn modelId="{14B8CE1B-9665-46EF-894A-2F1DFC697D50}" type="presOf" srcId="{F865A55D-1D19-451E-B3E0-9FBB746634DE}" destId="{6A3DE2C7-D312-4882-BD35-EA9F6818692D}" srcOrd="1" destOrd="0" presId="urn:microsoft.com/office/officeart/2005/8/layout/hierarchy2"/>
    <dgm:cxn modelId="{0F66DE30-31AF-4B13-8750-AA07713B376A}" srcId="{EA9099B6-05EA-4426-A46A-8E16FDB3CBEB}" destId="{4FAA06B0-7592-45D0-8999-33F342EAA067}" srcOrd="0" destOrd="0" parTransId="{5AD9B5F2-211A-46E6-824D-8D4522B34460}" sibTransId="{19E9EE6A-EC63-4C2C-88FD-F6EBA86CCD68}"/>
    <dgm:cxn modelId="{A531C64B-B147-4C0B-AF4D-A50B46F81ECC}" type="presOf" srcId="{F248DDE9-9F66-4E7C-96DF-0FBE0B6169C3}" destId="{EC0EEB18-1119-41F5-A57D-3F0B03750DA5}" srcOrd="0" destOrd="0" presId="urn:microsoft.com/office/officeart/2005/8/layout/hierarchy2"/>
    <dgm:cxn modelId="{3DA16752-D2BD-48EB-8339-E57C81B56C74}" srcId="{4FAA06B0-7592-45D0-8999-33F342EAA067}" destId="{FB49ED40-4A39-4A86-936B-9F1296228052}" srcOrd="0" destOrd="0" parTransId="{F865A55D-1D19-451E-B3E0-9FBB746634DE}" sibTransId="{C9B85D5E-7DE0-4126-AEE6-9452DE4B1C8B}"/>
    <dgm:cxn modelId="{F50C2A87-AF4E-4A5F-84A6-17B396C97B94}" srcId="{4FAA06B0-7592-45D0-8999-33F342EAA067}" destId="{873B79F5-BCC3-4DAC-BC52-586FBA4CC5BE}" srcOrd="1" destOrd="0" parTransId="{F248DDE9-9F66-4E7C-96DF-0FBE0B6169C3}" sibTransId="{1E95EDFF-8309-406B-A244-E9948655BE21}"/>
    <dgm:cxn modelId="{ED2C3B8A-61E3-497F-864A-2171FBE6A6B7}" type="presOf" srcId="{F865A55D-1D19-451E-B3E0-9FBB746634DE}" destId="{20ADD623-DF28-4D8C-9299-F7F729790946}" srcOrd="0" destOrd="0" presId="urn:microsoft.com/office/officeart/2005/8/layout/hierarchy2"/>
    <dgm:cxn modelId="{1140D5D3-6308-4140-BEBA-347F24D00FDE}" type="presOf" srcId="{F248DDE9-9F66-4E7C-96DF-0FBE0B6169C3}" destId="{2BCC270F-D197-47CA-9D4C-0D5059F17775}" srcOrd="1" destOrd="0" presId="urn:microsoft.com/office/officeart/2005/8/layout/hierarchy2"/>
    <dgm:cxn modelId="{761F98D8-4B36-421F-A2C2-587EF7825D4C}" type="presOf" srcId="{FB49ED40-4A39-4A86-936B-9F1296228052}" destId="{8E04AA25-6997-4227-A1E9-26949C6E826E}" srcOrd="0" destOrd="0" presId="urn:microsoft.com/office/officeart/2005/8/layout/hierarchy2"/>
    <dgm:cxn modelId="{B5C479E7-E65B-48BC-8C63-15800392CF15}" type="presOf" srcId="{4FAA06B0-7592-45D0-8999-33F342EAA067}" destId="{B3C49104-C245-44F9-9BF2-ACEBF340759E}" srcOrd="0" destOrd="0" presId="urn:microsoft.com/office/officeart/2005/8/layout/hierarchy2"/>
    <dgm:cxn modelId="{AC4765FA-2418-465D-B518-27C729691068}" type="presOf" srcId="{EA9099B6-05EA-4426-A46A-8E16FDB3CBEB}" destId="{FEE98D96-D3BE-4D2B-B08C-91BAC7B73FCD}" srcOrd="0" destOrd="0" presId="urn:microsoft.com/office/officeart/2005/8/layout/hierarchy2"/>
    <dgm:cxn modelId="{1506E1CF-27FD-4279-A87F-6171389D5B9C}" type="presParOf" srcId="{FEE98D96-D3BE-4D2B-B08C-91BAC7B73FCD}" destId="{5A4FF838-8947-4138-B3DA-3B07D82A7B12}" srcOrd="0" destOrd="0" presId="urn:microsoft.com/office/officeart/2005/8/layout/hierarchy2"/>
    <dgm:cxn modelId="{065E88AA-392C-4630-ACBB-7F1118DD39F3}" type="presParOf" srcId="{5A4FF838-8947-4138-B3DA-3B07D82A7B12}" destId="{B3C49104-C245-44F9-9BF2-ACEBF340759E}" srcOrd="0" destOrd="0" presId="urn:microsoft.com/office/officeart/2005/8/layout/hierarchy2"/>
    <dgm:cxn modelId="{4C501742-C7CB-45A7-B1A9-0DD5601CC630}" type="presParOf" srcId="{5A4FF838-8947-4138-B3DA-3B07D82A7B12}" destId="{D6C6E39E-BBDF-4D7D-A716-1DB0546815B6}" srcOrd="1" destOrd="0" presId="urn:microsoft.com/office/officeart/2005/8/layout/hierarchy2"/>
    <dgm:cxn modelId="{A89EB49F-0349-4F49-9F02-A9C43ADC4079}" type="presParOf" srcId="{D6C6E39E-BBDF-4D7D-A716-1DB0546815B6}" destId="{20ADD623-DF28-4D8C-9299-F7F729790946}" srcOrd="0" destOrd="0" presId="urn:microsoft.com/office/officeart/2005/8/layout/hierarchy2"/>
    <dgm:cxn modelId="{1412CCBC-84BF-4C9F-9429-3BD450B4145E}" type="presParOf" srcId="{20ADD623-DF28-4D8C-9299-F7F729790946}" destId="{6A3DE2C7-D312-4882-BD35-EA9F6818692D}" srcOrd="0" destOrd="0" presId="urn:microsoft.com/office/officeart/2005/8/layout/hierarchy2"/>
    <dgm:cxn modelId="{846EC753-0099-4264-9760-612301C41859}" type="presParOf" srcId="{D6C6E39E-BBDF-4D7D-A716-1DB0546815B6}" destId="{D5955127-C2A6-4893-910B-0CCF09FA0B09}" srcOrd="1" destOrd="0" presId="urn:microsoft.com/office/officeart/2005/8/layout/hierarchy2"/>
    <dgm:cxn modelId="{AD734075-0CAA-4D0F-88A3-646849DAACE7}" type="presParOf" srcId="{D5955127-C2A6-4893-910B-0CCF09FA0B09}" destId="{8E04AA25-6997-4227-A1E9-26949C6E826E}" srcOrd="0" destOrd="0" presId="urn:microsoft.com/office/officeart/2005/8/layout/hierarchy2"/>
    <dgm:cxn modelId="{37023A8C-E39A-4A38-9FD2-3FA5786119F4}" type="presParOf" srcId="{D5955127-C2A6-4893-910B-0CCF09FA0B09}" destId="{3A1F22A7-C591-4A0B-AA79-0E5D744D3CED}" srcOrd="1" destOrd="0" presId="urn:microsoft.com/office/officeart/2005/8/layout/hierarchy2"/>
    <dgm:cxn modelId="{E29075AA-A7AE-4F08-B6BB-47EC243695CE}" type="presParOf" srcId="{D6C6E39E-BBDF-4D7D-A716-1DB0546815B6}" destId="{EC0EEB18-1119-41F5-A57D-3F0B03750DA5}" srcOrd="2" destOrd="0" presId="urn:microsoft.com/office/officeart/2005/8/layout/hierarchy2"/>
    <dgm:cxn modelId="{6CD1D9C0-7044-424E-9EF3-003F6D580C81}" type="presParOf" srcId="{EC0EEB18-1119-41F5-A57D-3F0B03750DA5}" destId="{2BCC270F-D197-47CA-9D4C-0D5059F17775}" srcOrd="0" destOrd="0" presId="urn:microsoft.com/office/officeart/2005/8/layout/hierarchy2"/>
    <dgm:cxn modelId="{A19CAA5E-274C-4DA4-97E5-C993F29FFF28}" type="presParOf" srcId="{D6C6E39E-BBDF-4D7D-A716-1DB0546815B6}" destId="{6F4C3F81-92A0-4E9B-9F09-032A25B3CF38}" srcOrd="3" destOrd="0" presId="urn:microsoft.com/office/officeart/2005/8/layout/hierarchy2"/>
    <dgm:cxn modelId="{511B8153-8E75-4153-85BD-616820546969}" type="presParOf" srcId="{6F4C3F81-92A0-4E9B-9F09-032A25B3CF38}" destId="{C57FE51F-75F1-4D8D-9AF8-EEEC82551F4F}" srcOrd="0" destOrd="0" presId="urn:microsoft.com/office/officeart/2005/8/layout/hierarchy2"/>
    <dgm:cxn modelId="{85D1E9F8-678F-4C62-86FB-3A69983462A7}" type="presParOf" srcId="{6F4C3F81-92A0-4E9B-9F09-032A25B3CF38}" destId="{EC6B401F-00C1-4607-AAEF-0F52B14AE2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099B6-05EA-4426-A46A-8E16FDB3CBE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FAA06B0-7592-45D0-8999-33F342EAA067}">
      <dgm:prSet phldrT="[Text]"/>
      <dgm:spPr/>
      <dgm:t>
        <a:bodyPr/>
        <a:lstStyle/>
        <a:p>
          <a:r>
            <a:rPr lang="en-US" dirty="0"/>
            <a:t>YOU</a:t>
          </a:r>
          <a:endParaRPr lang="en-AU" dirty="0"/>
        </a:p>
      </dgm:t>
    </dgm:pt>
    <dgm:pt modelId="{5AD9B5F2-211A-46E6-824D-8D4522B34460}" type="parTrans" cxnId="{0F66DE30-31AF-4B13-8750-AA07713B376A}">
      <dgm:prSet/>
      <dgm:spPr/>
      <dgm:t>
        <a:bodyPr/>
        <a:lstStyle/>
        <a:p>
          <a:endParaRPr lang="en-AU"/>
        </a:p>
      </dgm:t>
    </dgm:pt>
    <dgm:pt modelId="{19E9EE6A-EC63-4C2C-88FD-F6EBA86CCD68}" type="sibTrans" cxnId="{0F66DE30-31AF-4B13-8750-AA07713B376A}">
      <dgm:prSet/>
      <dgm:spPr/>
      <dgm:t>
        <a:bodyPr/>
        <a:lstStyle/>
        <a:p>
          <a:endParaRPr lang="en-AU"/>
        </a:p>
      </dgm:t>
    </dgm:pt>
    <dgm:pt modelId="{FB49ED40-4A39-4A86-936B-9F1296228052}">
      <dgm:prSet phldrT="[Text]" custT="1"/>
      <dgm:spPr/>
      <dgm:t>
        <a:bodyPr/>
        <a:lstStyle/>
        <a:p>
          <a:r>
            <a:rPr lang="en-US" sz="2000" dirty="0"/>
            <a:t>New Customer 1</a:t>
          </a:r>
          <a:br>
            <a:rPr lang="en-US" sz="2000" dirty="0"/>
          </a:br>
          <a:r>
            <a:rPr lang="en-US" sz="2000" dirty="0"/>
            <a:t>100QV </a:t>
          </a:r>
          <a:endParaRPr lang="en-AU" sz="2000" dirty="0"/>
        </a:p>
      </dgm:t>
    </dgm:pt>
    <dgm:pt modelId="{F865A55D-1D19-451E-B3E0-9FBB746634DE}" type="parTrans" cxnId="{3DA16752-D2BD-48EB-8339-E57C81B56C74}">
      <dgm:prSet/>
      <dgm:spPr/>
      <dgm:t>
        <a:bodyPr/>
        <a:lstStyle/>
        <a:p>
          <a:endParaRPr lang="en-AU"/>
        </a:p>
      </dgm:t>
    </dgm:pt>
    <dgm:pt modelId="{C9B85D5E-7DE0-4126-AEE6-9452DE4B1C8B}" type="sibTrans" cxnId="{3DA16752-D2BD-48EB-8339-E57C81B56C74}">
      <dgm:prSet/>
      <dgm:spPr/>
      <dgm:t>
        <a:bodyPr/>
        <a:lstStyle/>
        <a:p>
          <a:endParaRPr lang="en-AU"/>
        </a:p>
      </dgm:t>
    </dgm:pt>
    <dgm:pt modelId="{873B79F5-BCC3-4DAC-BC52-586FBA4CC5BE}">
      <dgm:prSet phldrT="[Text]" custT="1"/>
      <dgm:spPr/>
      <dgm:t>
        <a:bodyPr/>
        <a:lstStyle/>
        <a:p>
          <a:r>
            <a:rPr lang="en-US" sz="2000" dirty="0"/>
            <a:t>New Customer 2</a:t>
          </a:r>
          <a:br>
            <a:rPr lang="en-US" sz="2000" dirty="0"/>
          </a:br>
          <a:r>
            <a:rPr lang="en-US" sz="2000" dirty="0"/>
            <a:t>100QV</a:t>
          </a:r>
          <a:endParaRPr lang="en-AU" sz="2000" dirty="0"/>
        </a:p>
      </dgm:t>
    </dgm:pt>
    <dgm:pt modelId="{F248DDE9-9F66-4E7C-96DF-0FBE0B6169C3}" type="parTrans" cxnId="{F50C2A87-AF4E-4A5F-84A6-17B396C97B94}">
      <dgm:prSet/>
      <dgm:spPr/>
      <dgm:t>
        <a:bodyPr/>
        <a:lstStyle/>
        <a:p>
          <a:endParaRPr lang="en-AU"/>
        </a:p>
      </dgm:t>
    </dgm:pt>
    <dgm:pt modelId="{1E95EDFF-8309-406B-A244-E9948655BE21}" type="sibTrans" cxnId="{F50C2A87-AF4E-4A5F-84A6-17B396C97B94}">
      <dgm:prSet/>
      <dgm:spPr/>
      <dgm:t>
        <a:bodyPr/>
        <a:lstStyle/>
        <a:p>
          <a:endParaRPr lang="en-AU"/>
        </a:p>
      </dgm:t>
    </dgm:pt>
    <dgm:pt modelId="{FEE98D96-D3BE-4D2B-B08C-91BAC7B73FCD}" type="pres">
      <dgm:prSet presAssocID="{EA9099B6-05EA-4426-A46A-8E16FDB3CB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4FF838-8947-4138-B3DA-3B07D82A7B12}" type="pres">
      <dgm:prSet presAssocID="{4FAA06B0-7592-45D0-8999-33F342EAA067}" presName="root1" presStyleCnt="0"/>
      <dgm:spPr/>
    </dgm:pt>
    <dgm:pt modelId="{B3C49104-C245-44F9-9BF2-ACEBF340759E}" type="pres">
      <dgm:prSet presAssocID="{4FAA06B0-7592-45D0-8999-33F342EAA067}" presName="LevelOneTextNode" presStyleLbl="node0" presStyleIdx="0" presStyleCnt="1">
        <dgm:presLayoutVars>
          <dgm:chPref val="3"/>
        </dgm:presLayoutVars>
      </dgm:prSet>
      <dgm:spPr/>
    </dgm:pt>
    <dgm:pt modelId="{D6C6E39E-BBDF-4D7D-A716-1DB0546815B6}" type="pres">
      <dgm:prSet presAssocID="{4FAA06B0-7592-45D0-8999-33F342EAA067}" presName="level2hierChild" presStyleCnt="0"/>
      <dgm:spPr/>
    </dgm:pt>
    <dgm:pt modelId="{20ADD623-DF28-4D8C-9299-F7F729790946}" type="pres">
      <dgm:prSet presAssocID="{F865A55D-1D19-451E-B3E0-9FBB746634DE}" presName="conn2-1" presStyleLbl="parChTrans1D2" presStyleIdx="0" presStyleCnt="2"/>
      <dgm:spPr/>
    </dgm:pt>
    <dgm:pt modelId="{6A3DE2C7-D312-4882-BD35-EA9F6818692D}" type="pres">
      <dgm:prSet presAssocID="{F865A55D-1D19-451E-B3E0-9FBB746634DE}" presName="connTx" presStyleLbl="parChTrans1D2" presStyleIdx="0" presStyleCnt="2"/>
      <dgm:spPr/>
    </dgm:pt>
    <dgm:pt modelId="{D5955127-C2A6-4893-910B-0CCF09FA0B09}" type="pres">
      <dgm:prSet presAssocID="{FB49ED40-4A39-4A86-936B-9F1296228052}" presName="root2" presStyleCnt="0"/>
      <dgm:spPr/>
    </dgm:pt>
    <dgm:pt modelId="{8E04AA25-6997-4227-A1E9-26949C6E826E}" type="pres">
      <dgm:prSet presAssocID="{FB49ED40-4A39-4A86-936B-9F1296228052}" presName="LevelTwoTextNode" presStyleLbl="node2" presStyleIdx="0" presStyleCnt="2">
        <dgm:presLayoutVars>
          <dgm:chPref val="3"/>
        </dgm:presLayoutVars>
      </dgm:prSet>
      <dgm:spPr/>
    </dgm:pt>
    <dgm:pt modelId="{3A1F22A7-C591-4A0B-AA79-0E5D744D3CED}" type="pres">
      <dgm:prSet presAssocID="{FB49ED40-4A39-4A86-936B-9F1296228052}" presName="level3hierChild" presStyleCnt="0"/>
      <dgm:spPr/>
    </dgm:pt>
    <dgm:pt modelId="{EC0EEB18-1119-41F5-A57D-3F0B03750DA5}" type="pres">
      <dgm:prSet presAssocID="{F248DDE9-9F66-4E7C-96DF-0FBE0B6169C3}" presName="conn2-1" presStyleLbl="parChTrans1D2" presStyleIdx="1" presStyleCnt="2"/>
      <dgm:spPr/>
    </dgm:pt>
    <dgm:pt modelId="{2BCC270F-D197-47CA-9D4C-0D5059F17775}" type="pres">
      <dgm:prSet presAssocID="{F248DDE9-9F66-4E7C-96DF-0FBE0B6169C3}" presName="connTx" presStyleLbl="parChTrans1D2" presStyleIdx="1" presStyleCnt="2"/>
      <dgm:spPr/>
    </dgm:pt>
    <dgm:pt modelId="{6F4C3F81-92A0-4E9B-9F09-032A25B3CF38}" type="pres">
      <dgm:prSet presAssocID="{873B79F5-BCC3-4DAC-BC52-586FBA4CC5BE}" presName="root2" presStyleCnt="0"/>
      <dgm:spPr/>
    </dgm:pt>
    <dgm:pt modelId="{C57FE51F-75F1-4D8D-9AF8-EEEC82551F4F}" type="pres">
      <dgm:prSet presAssocID="{873B79F5-BCC3-4DAC-BC52-586FBA4CC5BE}" presName="LevelTwoTextNode" presStyleLbl="node2" presStyleIdx="1" presStyleCnt="2">
        <dgm:presLayoutVars>
          <dgm:chPref val="3"/>
        </dgm:presLayoutVars>
      </dgm:prSet>
      <dgm:spPr/>
    </dgm:pt>
    <dgm:pt modelId="{EC6B401F-00C1-4607-AAEF-0F52B14AE224}" type="pres">
      <dgm:prSet presAssocID="{873B79F5-BCC3-4DAC-BC52-586FBA4CC5BE}" presName="level3hierChild" presStyleCnt="0"/>
      <dgm:spPr/>
    </dgm:pt>
  </dgm:ptLst>
  <dgm:cxnLst>
    <dgm:cxn modelId="{31EFA816-738B-46B6-9678-2B514B345CB9}" type="presOf" srcId="{873B79F5-BCC3-4DAC-BC52-586FBA4CC5BE}" destId="{C57FE51F-75F1-4D8D-9AF8-EEEC82551F4F}" srcOrd="0" destOrd="0" presId="urn:microsoft.com/office/officeart/2005/8/layout/hierarchy2"/>
    <dgm:cxn modelId="{14B8CE1B-9665-46EF-894A-2F1DFC697D50}" type="presOf" srcId="{F865A55D-1D19-451E-B3E0-9FBB746634DE}" destId="{6A3DE2C7-D312-4882-BD35-EA9F6818692D}" srcOrd="1" destOrd="0" presId="urn:microsoft.com/office/officeart/2005/8/layout/hierarchy2"/>
    <dgm:cxn modelId="{0F66DE30-31AF-4B13-8750-AA07713B376A}" srcId="{EA9099B6-05EA-4426-A46A-8E16FDB3CBEB}" destId="{4FAA06B0-7592-45D0-8999-33F342EAA067}" srcOrd="0" destOrd="0" parTransId="{5AD9B5F2-211A-46E6-824D-8D4522B34460}" sibTransId="{19E9EE6A-EC63-4C2C-88FD-F6EBA86CCD68}"/>
    <dgm:cxn modelId="{A531C64B-B147-4C0B-AF4D-A50B46F81ECC}" type="presOf" srcId="{F248DDE9-9F66-4E7C-96DF-0FBE0B6169C3}" destId="{EC0EEB18-1119-41F5-A57D-3F0B03750DA5}" srcOrd="0" destOrd="0" presId="urn:microsoft.com/office/officeart/2005/8/layout/hierarchy2"/>
    <dgm:cxn modelId="{3DA16752-D2BD-48EB-8339-E57C81B56C74}" srcId="{4FAA06B0-7592-45D0-8999-33F342EAA067}" destId="{FB49ED40-4A39-4A86-936B-9F1296228052}" srcOrd="0" destOrd="0" parTransId="{F865A55D-1D19-451E-B3E0-9FBB746634DE}" sibTransId="{C9B85D5E-7DE0-4126-AEE6-9452DE4B1C8B}"/>
    <dgm:cxn modelId="{F50C2A87-AF4E-4A5F-84A6-17B396C97B94}" srcId="{4FAA06B0-7592-45D0-8999-33F342EAA067}" destId="{873B79F5-BCC3-4DAC-BC52-586FBA4CC5BE}" srcOrd="1" destOrd="0" parTransId="{F248DDE9-9F66-4E7C-96DF-0FBE0B6169C3}" sibTransId="{1E95EDFF-8309-406B-A244-E9948655BE21}"/>
    <dgm:cxn modelId="{ED2C3B8A-61E3-497F-864A-2171FBE6A6B7}" type="presOf" srcId="{F865A55D-1D19-451E-B3E0-9FBB746634DE}" destId="{20ADD623-DF28-4D8C-9299-F7F729790946}" srcOrd="0" destOrd="0" presId="urn:microsoft.com/office/officeart/2005/8/layout/hierarchy2"/>
    <dgm:cxn modelId="{1140D5D3-6308-4140-BEBA-347F24D00FDE}" type="presOf" srcId="{F248DDE9-9F66-4E7C-96DF-0FBE0B6169C3}" destId="{2BCC270F-D197-47CA-9D4C-0D5059F17775}" srcOrd="1" destOrd="0" presId="urn:microsoft.com/office/officeart/2005/8/layout/hierarchy2"/>
    <dgm:cxn modelId="{761F98D8-4B36-421F-A2C2-587EF7825D4C}" type="presOf" srcId="{FB49ED40-4A39-4A86-936B-9F1296228052}" destId="{8E04AA25-6997-4227-A1E9-26949C6E826E}" srcOrd="0" destOrd="0" presId="urn:microsoft.com/office/officeart/2005/8/layout/hierarchy2"/>
    <dgm:cxn modelId="{B5C479E7-E65B-48BC-8C63-15800392CF15}" type="presOf" srcId="{4FAA06B0-7592-45D0-8999-33F342EAA067}" destId="{B3C49104-C245-44F9-9BF2-ACEBF340759E}" srcOrd="0" destOrd="0" presId="urn:microsoft.com/office/officeart/2005/8/layout/hierarchy2"/>
    <dgm:cxn modelId="{AC4765FA-2418-465D-B518-27C729691068}" type="presOf" srcId="{EA9099B6-05EA-4426-A46A-8E16FDB3CBEB}" destId="{FEE98D96-D3BE-4D2B-B08C-91BAC7B73FCD}" srcOrd="0" destOrd="0" presId="urn:microsoft.com/office/officeart/2005/8/layout/hierarchy2"/>
    <dgm:cxn modelId="{1506E1CF-27FD-4279-A87F-6171389D5B9C}" type="presParOf" srcId="{FEE98D96-D3BE-4D2B-B08C-91BAC7B73FCD}" destId="{5A4FF838-8947-4138-B3DA-3B07D82A7B12}" srcOrd="0" destOrd="0" presId="urn:microsoft.com/office/officeart/2005/8/layout/hierarchy2"/>
    <dgm:cxn modelId="{065E88AA-392C-4630-ACBB-7F1118DD39F3}" type="presParOf" srcId="{5A4FF838-8947-4138-B3DA-3B07D82A7B12}" destId="{B3C49104-C245-44F9-9BF2-ACEBF340759E}" srcOrd="0" destOrd="0" presId="urn:microsoft.com/office/officeart/2005/8/layout/hierarchy2"/>
    <dgm:cxn modelId="{4C501742-C7CB-45A7-B1A9-0DD5601CC630}" type="presParOf" srcId="{5A4FF838-8947-4138-B3DA-3B07D82A7B12}" destId="{D6C6E39E-BBDF-4D7D-A716-1DB0546815B6}" srcOrd="1" destOrd="0" presId="urn:microsoft.com/office/officeart/2005/8/layout/hierarchy2"/>
    <dgm:cxn modelId="{A89EB49F-0349-4F49-9F02-A9C43ADC4079}" type="presParOf" srcId="{D6C6E39E-BBDF-4D7D-A716-1DB0546815B6}" destId="{20ADD623-DF28-4D8C-9299-F7F729790946}" srcOrd="0" destOrd="0" presId="urn:microsoft.com/office/officeart/2005/8/layout/hierarchy2"/>
    <dgm:cxn modelId="{1412CCBC-84BF-4C9F-9429-3BD450B4145E}" type="presParOf" srcId="{20ADD623-DF28-4D8C-9299-F7F729790946}" destId="{6A3DE2C7-D312-4882-BD35-EA9F6818692D}" srcOrd="0" destOrd="0" presId="urn:microsoft.com/office/officeart/2005/8/layout/hierarchy2"/>
    <dgm:cxn modelId="{846EC753-0099-4264-9760-612301C41859}" type="presParOf" srcId="{D6C6E39E-BBDF-4D7D-A716-1DB0546815B6}" destId="{D5955127-C2A6-4893-910B-0CCF09FA0B09}" srcOrd="1" destOrd="0" presId="urn:microsoft.com/office/officeart/2005/8/layout/hierarchy2"/>
    <dgm:cxn modelId="{AD734075-0CAA-4D0F-88A3-646849DAACE7}" type="presParOf" srcId="{D5955127-C2A6-4893-910B-0CCF09FA0B09}" destId="{8E04AA25-6997-4227-A1E9-26949C6E826E}" srcOrd="0" destOrd="0" presId="urn:microsoft.com/office/officeart/2005/8/layout/hierarchy2"/>
    <dgm:cxn modelId="{37023A8C-E39A-4A38-9FD2-3FA5786119F4}" type="presParOf" srcId="{D5955127-C2A6-4893-910B-0CCF09FA0B09}" destId="{3A1F22A7-C591-4A0B-AA79-0E5D744D3CED}" srcOrd="1" destOrd="0" presId="urn:microsoft.com/office/officeart/2005/8/layout/hierarchy2"/>
    <dgm:cxn modelId="{E29075AA-A7AE-4F08-B6BB-47EC243695CE}" type="presParOf" srcId="{D6C6E39E-BBDF-4D7D-A716-1DB0546815B6}" destId="{EC0EEB18-1119-41F5-A57D-3F0B03750DA5}" srcOrd="2" destOrd="0" presId="urn:microsoft.com/office/officeart/2005/8/layout/hierarchy2"/>
    <dgm:cxn modelId="{6CD1D9C0-7044-424E-9EF3-003F6D580C81}" type="presParOf" srcId="{EC0EEB18-1119-41F5-A57D-3F0B03750DA5}" destId="{2BCC270F-D197-47CA-9D4C-0D5059F17775}" srcOrd="0" destOrd="0" presId="urn:microsoft.com/office/officeart/2005/8/layout/hierarchy2"/>
    <dgm:cxn modelId="{A19CAA5E-274C-4DA4-97E5-C993F29FFF28}" type="presParOf" srcId="{D6C6E39E-BBDF-4D7D-A716-1DB0546815B6}" destId="{6F4C3F81-92A0-4E9B-9F09-032A25B3CF38}" srcOrd="3" destOrd="0" presId="urn:microsoft.com/office/officeart/2005/8/layout/hierarchy2"/>
    <dgm:cxn modelId="{511B8153-8E75-4153-85BD-616820546969}" type="presParOf" srcId="{6F4C3F81-92A0-4E9B-9F09-032A25B3CF38}" destId="{C57FE51F-75F1-4D8D-9AF8-EEEC82551F4F}" srcOrd="0" destOrd="0" presId="urn:microsoft.com/office/officeart/2005/8/layout/hierarchy2"/>
    <dgm:cxn modelId="{85D1E9F8-678F-4C62-86FB-3A69983462A7}" type="presParOf" srcId="{6F4C3F81-92A0-4E9B-9F09-032A25B3CF38}" destId="{EC6B401F-00C1-4607-AAEF-0F52B14AE2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49104-C245-44F9-9BF2-ACEBF340759E}">
      <dsp:nvSpPr>
        <dsp:cNvPr id="0" name=""/>
        <dsp:cNvSpPr/>
      </dsp:nvSpPr>
      <dsp:spPr>
        <a:xfrm>
          <a:off x="4587" y="1596366"/>
          <a:ext cx="2128488" cy="10642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YOU</a:t>
          </a:r>
          <a:endParaRPr lang="en-AU" sz="6500" kern="1200" dirty="0"/>
        </a:p>
      </dsp:txBody>
      <dsp:txXfrm>
        <a:off x="35758" y="1627537"/>
        <a:ext cx="2066146" cy="1001902"/>
      </dsp:txXfrm>
    </dsp:sp>
    <dsp:sp modelId="{20ADD623-DF28-4D8C-9299-F7F729790946}">
      <dsp:nvSpPr>
        <dsp:cNvPr id="0" name=""/>
        <dsp:cNvSpPr/>
      </dsp:nvSpPr>
      <dsp:spPr>
        <a:xfrm rot="19457599">
          <a:off x="2034525" y="1800018"/>
          <a:ext cx="1048496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048496" y="225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532561" y="1796305"/>
        <a:ext cx="52424" cy="52424"/>
      </dsp:txXfrm>
    </dsp:sp>
    <dsp:sp modelId="{8E04AA25-6997-4227-A1E9-26949C6E826E}">
      <dsp:nvSpPr>
        <dsp:cNvPr id="0" name=""/>
        <dsp:cNvSpPr/>
      </dsp:nvSpPr>
      <dsp:spPr>
        <a:xfrm>
          <a:off x="2984471" y="984425"/>
          <a:ext cx="2128488" cy="10642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Customer 1</a:t>
          </a:r>
          <a:br>
            <a:rPr lang="en-US" sz="2000" kern="1200" dirty="0"/>
          </a:br>
          <a:r>
            <a:rPr lang="en-US" sz="2000" kern="1200" dirty="0"/>
            <a:t>100QV </a:t>
          </a:r>
          <a:endParaRPr lang="en-AU" sz="2000" kern="1200" dirty="0"/>
        </a:p>
      </dsp:txBody>
      <dsp:txXfrm>
        <a:off x="3015642" y="1015596"/>
        <a:ext cx="2066146" cy="1001902"/>
      </dsp:txXfrm>
    </dsp:sp>
    <dsp:sp modelId="{EC0EEB18-1119-41F5-A57D-3F0B03750DA5}">
      <dsp:nvSpPr>
        <dsp:cNvPr id="0" name=""/>
        <dsp:cNvSpPr/>
      </dsp:nvSpPr>
      <dsp:spPr>
        <a:xfrm rot="2142401">
          <a:off x="2034525" y="2411958"/>
          <a:ext cx="1048496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048496" y="225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532561" y="2408246"/>
        <a:ext cx="52424" cy="52424"/>
      </dsp:txXfrm>
    </dsp:sp>
    <dsp:sp modelId="{C57FE51F-75F1-4D8D-9AF8-EEEC82551F4F}">
      <dsp:nvSpPr>
        <dsp:cNvPr id="0" name=""/>
        <dsp:cNvSpPr/>
      </dsp:nvSpPr>
      <dsp:spPr>
        <a:xfrm>
          <a:off x="2984471" y="2208306"/>
          <a:ext cx="2128488" cy="10642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Customer 2</a:t>
          </a:r>
          <a:br>
            <a:rPr lang="en-US" sz="2000" kern="1200" dirty="0"/>
          </a:br>
          <a:r>
            <a:rPr lang="en-US" sz="2000" kern="1200" dirty="0"/>
            <a:t>100QV</a:t>
          </a:r>
          <a:endParaRPr lang="en-AU" sz="2000" kern="1200" dirty="0"/>
        </a:p>
      </dsp:txBody>
      <dsp:txXfrm>
        <a:off x="3015642" y="2239477"/>
        <a:ext cx="2066146" cy="100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49104-C245-44F9-9BF2-ACEBF340759E}">
      <dsp:nvSpPr>
        <dsp:cNvPr id="0" name=""/>
        <dsp:cNvSpPr/>
      </dsp:nvSpPr>
      <dsp:spPr>
        <a:xfrm>
          <a:off x="476" y="1612995"/>
          <a:ext cx="2061973" cy="10309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YOU</a:t>
          </a:r>
          <a:endParaRPr lang="en-AU" sz="6500" kern="1200" dirty="0"/>
        </a:p>
      </dsp:txBody>
      <dsp:txXfrm>
        <a:off x="30673" y="1643192"/>
        <a:ext cx="2001579" cy="970592"/>
      </dsp:txXfrm>
    </dsp:sp>
    <dsp:sp modelId="{20ADD623-DF28-4D8C-9299-F7F729790946}">
      <dsp:nvSpPr>
        <dsp:cNvPr id="0" name=""/>
        <dsp:cNvSpPr/>
      </dsp:nvSpPr>
      <dsp:spPr>
        <a:xfrm rot="19457599">
          <a:off x="1966978" y="1810282"/>
          <a:ext cx="1015731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015731" y="217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449450" y="1806686"/>
        <a:ext cx="50786" cy="50786"/>
      </dsp:txXfrm>
    </dsp:sp>
    <dsp:sp modelId="{8E04AA25-6997-4227-A1E9-26949C6E826E}">
      <dsp:nvSpPr>
        <dsp:cNvPr id="0" name=""/>
        <dsp:cNvSpPr/>
      </dsp:nvSpPr>
      <dsp:spPr>
        <a:xfrm>
          <a:off x="2887238" y="1020177"/>
          <a:ext cx="2061973" cy="10309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Customer 1</a:t>
          </a:r>
          <a:br>
            <a:rPr lang="en-US" sz="2000" kern="1200" dirty="0"/>
          </a:br>
          <a:r>
            <a:rPr lang="en-US" sz="2000" kern="1200" dirty="0"/>
            <a:t>100QV </a:t>
          </a:r>
          <a:endParaRPr lang="en-AU" sz="2000" kern="1200" dirty="0"/>
        </a:p>
      </dsp:txBody>
      <dsp:txXfrm>
        <a:off x="2917435" y="1050374"/>
        <a:ext cx="2001579" cy="970592"/>
      </dsp:txXfrm>
    </dsp:sp>
    <dsp:sp modelId="{EC0EEB18-1119-41F5-A57D-3F0B03750DA5}">
      <dsp:nvSpPr>
        <dsp:cNvPr id="0" name=""/>
        <dsp:cNvSpPr/>
      </dsp:nvSpPr>
      <dsp:spPr>
        <a:xfrm rot="2142401">
          <a:off x="1966978" y="2403100"/>
          <a:ext cx="1015731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015731" y="217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449450" y="2399503"/>
        <a:ext cx="50786" cy="50786"/>
      </dsp:txXfrm>
    </dsp:sp>
    <dsp:sp modelId="{C57FE51F-75F1-4D8D-9AF8-EEEC82551F4F}">
      <dsp:nvSpPr>
        <dsp:cNvPr id="0" name=""/>
        <dsp:cNvSpPr/>
      </dsp:nvSpPr>
      <dsp:spPr>
        <a:xfrm>
          <a:off x="2887238" y="2205812"/>
          <a:ext cx="2061973" cy="10309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Customer 2</a:t>
          </a:r>
          <a:br>
            <a:rPr lang="en-US" sz="2000" kern="1200" dirty="0"/>
          </a:br>
          <a:r>
            <a:rPr lang="en-US" sz="2000" kern="1200" dirty="0"/>
            <a:t>100QV</a:t>
          </a:r>
          <a:endParaRPr lang="en-AU" sz="2000" kern="1200" dirty="0"/>
        </a:p>
      </dsp:txBody>
      <dsp:txXfrm>
        <a:off x="2917435" y="2236009"/>
        <a:ext cx="2001579" cy="970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49104-C245-44F9-9BF2-ACEBF340759E}">
      <dsp:nvSpPr>
        <dsp:cNvPr id="0" name=""/>
        <dsp:cNvSpPr/>
      </dsp:nvSpPr>
      <dsp:spPr>
        <a:xfrm>
          <a:off x="476" y="1612995"/>
          <a:ext cx="2061973" cy="10309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YOU</a:t>
          </a:r>
          <a:endParaRPr lang="en-AU" sz="6500" kern="1200" dirty="0"/>
        </a:p>
      </dsp:txBody>
      <dsp:txXfrm>
        <a:off x="30673" y="1643192"/>
        <a:ext cx="2001579" cy="970592"/>
      </dsp:txXfrm>
    </dsp:sp>
    <dsp:sp modelId="{20ADD623-DF28-4D8C-9299-F7F729790946}">
      <dsp:nvSpPr>
        <dsp:cNvPr id="0" name=""/>
        <dsp:cNvSpPr/>
      </dsp:nvSpPr>
      <dsp:spPr>
        <a:xfrm rot="19457599">
          <a:off x="1966978" y="1810282"/>
          <a:ext cx="1015731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015731" y="217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449450" y="1806686"/>
        <a:ext cx="50786" cy="50786"/>
      </dsp:txXfrm>
    </dsp:sp>
    <dsp:sp modelId="{8E04AA25-6997-4227-A1E9-26949C6E826E}">
      <dsp:nvSpPr>
        <dsp:cNvPr id="0" name=""/>
        <dsp:cNvSpPr/>
      </dsp:nvSpPr>
      <dsp:spPr>
        <a:xfrm>
          <a:off x="2887238" y="1020177"/>
          <a:ext cx="2061973" cy="10309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Customer 1</a:t>
          </a:r>
          <a:br>
            <a:rPr lang="en-US" sz="2000" kern="1200" dirty="0"/>
          </a:br>
          <a:r>
            <a:rPr lang="en-US" sz="2000" kern="1200" dirty="0"/>
            <a:t>100QV </a:t>
          </a:r>
          <a:endParaRPr lang="en-AU" sz="2000" kern="1200" dirty="0"/>
        </a:p>
      </dsp:txBody>
      <dsp:txXfrm>
        <a:off x="2917435" y="1050374"/>
        <a:ext cx="2001579" cy="970592"/>
      </dsp:txXfrm>
    </dsp:sp>
    <dsp:sp modelId="{EC0EEB18-1119-41F5-A57D-3F0B03750DA5}">
      <dsp:nvSpPr>
        <dsp:cNvPr id="0" name=""/>
        <dsp:cNvSpPr/>
      </dsp:nvSpPr>
      <dsp:spPr>
        <a:xfrm rot="2142401">
          <a:off x="1966978" y="2403100"/>
          <a:ext cx="1015731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015731" y="217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449450" y="2399503"/>
        <a:ext cx="50786" cy="50786"/>
      </dsp:txXfrm>
    </dsp:sp>
    <dsp:sp modelId="{C57FE51F-75F1-4D8D-9AF8-EEEC82551F4F}">
      <dsp:nvSpPr>
        <dsp:cNvPr id="0" name=""/>
        <dsp:cNvSpPr/>
      </dsp:nvSpPr>
      <dsp:spPr>
        <a:xfrm>
          <a:off x="2887238" y="2205812"/>
          <a:ext cx="2061973" cy="10309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Customer 2</a:t>
          </a:r>
          <a:br>
            <a:rPr lang="en-US" sz="2000" kern="1200" dirty="0"/>
          </a:br>
          <a:r>
            <a:rPr lang="en-US" sz="2000" kern="1200" dirty="0"/>
            <a:t>100QV</a:t>
          </a:r>
          <a:endParaRPr lang="en-AU" sz="2000" kern="1200" dirty="0"/>
        </a:p>
      </dsp:txBody>
      <dsp:txXfrm>
        <a:off x="2917435" y="2236009"/>
        <a:ext cx="2001579" cy="970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-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0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909572-F9EB-494F-A0B1-C069622C04E9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9BA959-5CF0-E549-8A0F-E0C79C3510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645BF-98DE-C741-BA0C-50DB5D8E740F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CA9E9-301B-634C-A94F-2A8B319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9CF1-C417-3448-86E4-138C130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8117-5649-7447-AA7D-7FF0BE5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E14-F468-5E45-BA94-3330D22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4235-790E-FE47-A55B-78EF01D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EF3B0FF-4A5C-EDAB-65DF-4559144BC0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81800B-34CA-B047-05F4-CD2C4337F283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F4DD72-7242-734A-FFD0-5D728D0D3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93944C-A37D-83F0-B07A-C27BA88AABD1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CA9E9-301B-634C-A94F-2A8B319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9CF1-C417-3448-86E4-138C130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8117-5649-7447-AA7D-7FF0BE5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E14-F468-5E45-BA94-3330D22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4235-790E-FE47-A55B-78EF01D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79B5835-8E94-83A1-88B9-4CFD95972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E47E-2C98-774D-90C1-87EF1ED0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7909-1499-0346-A4A9-1D69FD83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6550"/>
            <a:ext cx="5181600" cy="496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C4103-29AD-6949-9427-6C8060B2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6550"/>
            <a:ext cx="5181600" cy="496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8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0B88-F7B3-5846-87A0-290946B6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219"/>
            <a:ext cx="10515600" cy="5890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135B-E64F-9940-8073-6EB6F842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252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DM Serif Display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BA5F9-1464-BB4C-92FF-8914CA98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6434"/>
            <a:ext cx="5157787" cy="4261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248BE-FC5B-7E45-9F46-EC8E3E8C3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252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DM Serif Display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7944A-130E-3E43-965F-7AFAF6010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6434"/>
            <a:ext cx="5183188" cy="4261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79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FD90-C697-FD42-AD59-169F89E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DM Serif Displa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7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52C1A1-424C-B04D-85E8-51B5EC1E6DA4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3270AB-8250-664A-8379-4BB0D651DD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C0A07F-0C36-AF44-B3B8-2217E85B8C88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3FD90-C697-FD42-AD59-169F89E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A133-6303-7849-AD46-CD95C3CE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475A-1685-0B46-805F-B5ECB21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55719-D8CF-EF44-A6FA-80692FA2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B39FC8F-758E-05FC-1B2B-B11ED36176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25C7590-AD83-57C3-3F88-A606DCB976A1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E199B4-F427-9F94-8B71-438FFC032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7AFC5D-898C-13FD-E911-EA70356AAC42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3FD90-C697-FD42-AD59-169F89E7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A133-6303-7849-AD46-CD95C3CE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475A-1685-0B46-805F-B5ECB21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55719-D8CF-EF44-A6FA-80692FA2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00FD59C-657C-0B55-EACA-389EF2F6E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600" y="24288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1DD5-F4F9-8743-B3FD-1F1CD69F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1223B-0834-6547-8D1A-A5FC03A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7ABE-DD34-834B-8DCD-B269BC89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ECE47CB-DB8F-484B-AA26-CF0564DC5356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4823E0-A84A-7F4E-807E-9F5FE7B009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49BF47-AA31-3741-BEFF-9B53F8643E91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1DD5-F4F9-8743-B3FD-1F1CD69F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1223B-0834-6547-8D1A-A5FC03A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7ABE-DD34-834B-8DCD-B269BC89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EA6706-6BF3-6ADA-F19F-5CDC7F143C3B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979699-FD45-B3C3-9994-96291B85FE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C78BC9-C0AC-B31B-3F80-1DDFEE61014A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1DD5-F4F9-8743-B3FD-1F1CD69F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1223B-0834-6547-8D1A-A5FC03A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7ABE-DD34-834B-8DCD-B269BC89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C2AE4-E0A7-EC4B-8112-354AFFF7F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855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CDB25-3175-9E43-80B5-9A6FC2DBFE5B}"/>
              </a:ext>
            </a:extLst>
          </p:cNvPr>
          <p:cNvSpPr/>
          <p:nvPr userDrawn="1"/>
        </p:nvSpPr>
        <p:spPr>
          <a:xfrm>
            <a:off x="0" y="-1"/>
            <a:ext cx="12303658" cy="6858001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346A9-F41A-AD40-99B1-3DF4CB25B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467" y="1407072"/>
            <a:ext cx="6781914" cy="35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735A-6B19-344D-90FD-1CEADCCD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45D5-C8EE-4A4F-A05A-0D881577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9665C-6318-CA49-9D07-4439B3916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BA693-4616-2F4F-9C7B-280487AE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F7A62-290A-FC4D-86BB-D92A28CB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A004-9957-5344-BCE5-47185522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C0B3-80C4-B34A-BFF8-15FE1167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2B5C-BDEB-6844-9322-A6E4D6A9C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C18B7-AAC9-934A-A204-4C6C5B0EC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A26F7-55B8-6849-A3DD-3B53A297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5402-E85B-5346-8DA1-6F781614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0470A-AFDD-3C48-8365-48159506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7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C2AE4-E0A7-EC4B-8112-354AFFF7F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6" y="0"/>
            <a:ext cx="122809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CDB25-3175-9E43-80B5-9A6FC2DBFE5B}"/>
              </a:ext>
            </a:extLst>
          </p:cNvPr>
          <p:cNvSpPr/>
          <p:nvPr userDrawn="1"/>
        </p:nvSpPr>
        <p:spPr>
          <a:xfrm>
            <a:off x="-20432" y="-1"/>
            <a:ext cx="12303658" cy="685800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346A9-F41A-AD40-99B1-3DF4CB25B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467" y="1407072"/>
            <a:ext cx="6781914" cy="35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ACDB25-3175-9E43-80B5-9A6FC2DBFE5B}"/>
              </a:ext>
            </a:extLst>
          </p:cNvPr>
          <p:cNvSpPr/>
          <p:nvPr userDrawn="1"/>
        </p:nvSpPr>
        <p:spPr>
          <a:xfrm>
            <a:off x="-18106" y="0"/>
            <a:ext cx="123036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11AC2-CFC8-A649-A139-C3C2BE966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2909" y="1338907"/>
            <a:ext cx="6781915" cy="35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BA1C-0ED1-0642-AE59-F64A953C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2897-9767-334A-806D-A3A34E6E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6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52D65F-7738-334C-880E-5CD6E851B3AB}"/>
              </a:ext>
            </a:extLst>
          </p:cNvPr>
          <p:cNvGrpSpPr/>
          <p:nvPr userDrawn="1"/>
        </p:nvGrpSpPr>
        <p:grpSpPr>
          <a:xfrm>
            <a:off x="0" y="-1"/>
            <a:ext cx="12303658" cy="6858001"/>
            <a:chOff x="0" y="-1"/>
            <a:chExt cx="12303658" cy="6858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803043-A22B-7B42-8646-21A885609B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285552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A84683-753A-FE41-9ABF-59BB83F97D4F}"/>
                </a:ext>
              </a:extLst>
            </p:cNvPr>
            <p:cNvSpPr/>
            <p:nvPr userDrawn="1"/>
          </p:nvSpPr>
          <p:spPr>
            <a:xfrm>
              <a:off x="0" y="-1"/>
              <a:ext cx="12303658" cy="6858001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8BA1C-0ED1-0642-AE59-F64A953C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2897-9767-334A-806D-A3A34E6E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B41E1F5-7AA3-3DE2-0669-4BBDDA994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500" y="56134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5AC9535-91FD-464E-149A-8A25A83B22D0}"/>
              </a:ext>
            </a:extLst>
          </p:cNvPr>
          <p:cNvGrpSpPr/>
          <p:nvPr userDrawn="1"/>
        </p:nvGrpSpPr>
        <p:grpSpPr>
          <a:xfrm>
            <a:off x="2326" y="-1"/>
            <a:ext cx="12303658" cy="6858001"/>
            <a:chOff x="2326" y="-1"/>
            <a:chExt cx="12303658" cy="6858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E7A915-443B-E05C-C696-4B8E02557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326" y="0"/>
              <a:ext cx="1228090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440569-164B-684D-B4EF-DCC0CC0A6325}"/>
                </a:ext>
              </a:extLst>
            </p:cNvPr>
            <p:cNvSpPr/>
            <p:nvPr userDrawn="1"/>
          </p:nvSpPr>
          <p:spPr>
            <a:xfrm>
              <a:off x="2326" y="-1"/>
              <a:ext cx="12303658" cy="685800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F8BA1C-0ED1-0642-AE59-F64A953C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A2897-9767-334A-806D-A3A34E6E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0755DE54-D22A-263A-2CC4-DF2821ACB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500" y="56134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8ACF-DCFE-A248-A210-721C5285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FA89-300A-8942-B548-7D729C9D7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7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A9E9-301B-634C-A94F-2A8B319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9CF1-C417-3448-86E4-138C130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8117-5649-7447-AA7D-7FF0BE5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70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00EDD-C839-9C45-8664-F0CB19F5EE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E14-F468-5E45-BA94-3330D22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4235-790E-FE47-A55B-78EF01D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4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D00E2-8765-544E-9AED-3BB85DA1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62FE7-467F-CA4D-A287-4AE73B8C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07" y="136525"/>
            <a:ext cx="10786821" cy="84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EC81-8A96-DF4B-AB75-F7B0EB69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708" y="1100379"/>
            <a:ext cx="11344760" cy="507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BBC6-4445-F947-AA7C-9673CF265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00E2-8765-544E-9AED-3BB85DA13C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E78F8-3FB6-B04F-95C1-8513F6B5A34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475634" y="175324"/>
            <a:ext cx="508000" cy="571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8FF56C-8836-614B-AFD9-E9631EE67AD4}"/>
              </a:ext>
            </a:extLst>
          </p:cNvPr>
          <p:cNvSpPr/>
          <p:nvPr userDrawn="1"/>
        </p:nvSpPr>
        <p:spPr>
          <a:xfrm>
            <a:off x="0" y="6747551"/>
            <a:ext cx="12192000" cy="110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10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9" r:id="rId2"/>
    <p:sldLayoutId id="2147483666" r:id="rId3"/>
    <p:sldLayoutId id="2147483658" r:id="rId4"/>
    <p:sldLayoutId id="2147483649" r:id="rId5"/>
    <p:sldLayoutId id="2147483660" r:id="rId6"/>
    <p:sldLayoutId id="2147483667" r:id="rId7"/>
    <p:sldLayoutId id="2147483650" r:id="rId8"/>
    <p:sldLayoutId id="2147483651" r:id="rId9"/>
    <p:sldLayoutId id="2147483663" r:id="rId10"/>
    <p:sldLayoutId id="2147483668" r:id="rId11"/>
    <p:sldLayoutId id="2147483652" r:id="rId12"/>
    <p:sldLayoutId id="2147483653" r:id="rId13"/>
    <p:sldLayoutId id="2147483654" r:id="rId14"/>
    <p:sldLayoutId id="2147483661" r:id="rId15"/>
    <p:sldLayoutId id="2147483669" r:id="rId16"/>
    <p:sldLayoutId id="2147483655" r:id="rId17"/>
    <p:sldLayoutId id="2147483662" r:id="rId18"/>
    <p:sldLayoutId id="2147483670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DM Serif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26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47DA-2A1F-653A-6433-24F3D0229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326" y="1663308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DM Serif Display"/>
              </a:rPr>
              <a:t>Team Builder Bonus</a:t>
            </a:r>
            <a:br>
              <a:rPr lang="en-US" dirty="0">
                <a:latin typeface="DM Serif Display"/>
              </a:rPr>
            </a:br>
            <a:r>
              <a:rPr lang="en-US" sz="3100" dirty="0">
                <a:latin typeface="DM Serif Display"/>
              </a:rPr>
              <a:t>Dates: 23 October 2:59pm AEDT – 31 December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D345-8A5D-CEAA-355E-D33EBB175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253"/>
            <a:ext cx="9144000" cy="2387600"/>
          </a:xfrm>
        </p:spPr>
        <p:txBody>
          <a:bodyPr/>
          <a:lstStyle/>
          <a:p>
            <a:r>
              <a:rPr lang="en-US" dirty="0"/>
              <a:t>TEAM BUILDERS </a:t>
            </a:r>
            <a:br>
              <a:rPr lang="en-US" dirty="0"/>
            </a:br>
            <a:r>
              <a:rPr lang="en-US" dirty="0"/>
              <a:t>MANAGER &amp; ABOVE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258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46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CRITERIA – MANAGER &amp; ABOVE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EA170-A29E-8F9E-4759-A803F3C2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4863"/>
            <a:ext cx="6875014" cy="4941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4650"/>
                </a:solidFill>
              </a:rPr>
              <a:t>ADVANCE TO STEP 3</a:t>
            </a:r>
          </a:p>
          <a:p>
            <a:pPr marL="0" indent="0">
              <a:buNone/>
            </a:pPr>
            <a:r>
              <a:rPr lang="en-US" b="1" dirty="0"/>
              <a:t>Maintain Paid-As Manager or Higher </a:t>
            </a:r>
          </a:p>
          <a:p>
            <a:pPr marL="0" indent="0">
              <a:buNone/>
            </a:pPr>
            <a:r>
              <a:rPr lang="en-US" dirty="0"/>
              <a:t>- Minimum 3 out of 4 commission weeks in a 4-week commission month</a:t>
            </a:r>
          </a:p>
          <a:p>
            <a:pPr marL="0" indent="0">
              <a:buNone/>
            </a:pPr>
            <a:r>
              <a:rPr lang="en-US" b="1" dirty="0"/>
              <a:t>OR</a:t>
            </a:r>
            <a:br>
              <a:rPr lang="en-US" dirty="0"/>
            </a:br>
            <a:r>
              <a:rPr lang="en-US" dirty="0"/>
              <a:t>- 4 out of 5 in a 5-week commission month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004650"/>
                </a:solidFill>
              </a:rPr>
              <a:t>= YOU HAVE NOW UNLOCKED </a:t>
            </a:r>
          </a:p>
          <a:p>
            <a:pPr marL="0" indent="0">
              <a:buNone/>
            </a:pPr>
            <a:r>
              <a:rPr lang="en-US" sz="2600" b="1" dirty="0"/>
              <a:t>Retention Bonus from Day 91 - 365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2042AA-6AB5-68AE-16CF-5445BC8AB7B4}"/>
              </a:ext>
            </a:extLst>
          </p:cNvPr>
          <p:cNvGraphicFramePr/>
          <p:nvPr/>
        </p:nvGraphicFramePr>
        <p:xfrm>
          <a:off x="7109791" y="1300510"/>
          <a:ext cx="4949688" cy="425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B37E82-AECA-600C-0B41-467D9C516F75}"/>
              </a:ext>
            </a:extLst>
          </p:cNvPr>
          <p:cNvSpPr/>
          <p:nvPr/>
        </p:nvSpPr>
        <p:spPr>
          <a:xfrm>
            <a:off x="7023651" y="1335621"/>
            <a:ext cx="5095715" cy="3916018"/>
          </a:xfrm>
          <a:prstGeom prst="roundRect">
            <a:avLst/>
          </a:prstGeom>
          <a:noFill/>
          <a:ln>
            <a:solidFill>
              <a:srgbClr val="0046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4650"/>
                </a:solidFill>
              </a:rPr>
              <a:t>MANAGER OR HIGHER</a:t>
            </a: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r>
              <a:rPr lang="en-AU" b="1" dirty="0">
                <a:solidFill>
                  <a:srgbClr val="004650"/>
                </a:solidFill>
              </a:rPr>
              <a:t>COMMISSION 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6C632-4A88-9F6E-C58C-DF75D55208A3}"/>
              </a:ext>
            </a:extLst>
          </p:cNvPr>
          <p:cNvSpPr txBox="1"/>
          <p:nvPr/>
        </p:nvSpPr>
        <p:spPr>
          <a:xfrm>
            <a:off x="0" y="6272674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7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46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MANAGER &amp; ABOVE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6308"/>
              </p:ext>
            </p:extLst>
          </p:nvPr>
        </p:nvGraphicFramePr>
        <p:xfrm>
          <a:off x="109371" y="1214287"/>
          <a:ext cx="11973258" cy="4840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1215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1650850542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3517618651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35056946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667238"/>
                    </a:ext>
                  </a:extLst>
                </a:gridCol>
              </a:tblGrid>
              <a:tr h="591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Customer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Remaining 275 Days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Arial" panose="020B0604020202020204" pitchFamily="34" charset="0"/>
                        </a:rPr>
                        <a:t>Example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Arial" panose="020B0604020202020204" pitchFamily="34" charset="0"/>
                        </a:rPr>
                        <a:t>Same enrolments from October also reorder in January</a:t>
                      </a: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93726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PET Level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Your Reward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Day 91 – 121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41799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91 – 121 = 5% of BV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91 – 121 = 4%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$15.60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91 – 121 = 3%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$11.70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91 – 121 = 2%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$7.80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  <a:tr h="77598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Arial" panose="020B0604020202020204" pitchFamily="34" charset="0"/>
                        </a:rPr>
                        <a:t>Based on your NEW October Subscription Customers re-orders in January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$61.10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949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6B02BD-DA78-320C-33FF-3364974D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1405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6C0CD-D76F-ED17-FE24-4F7A681A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1693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A02D-DACF-89D6-C3FD-1F4B7828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41983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27EC-5465-961E-4120-AB172894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5854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6167A-5F0C-5E8F-88B4-FE8D7B1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6801405" y="3026038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7C77F-E89F-846C-B0D8-3805F141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391223" y="3026038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D996F-828B-7159-3122-D57351D9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957299" y="3021413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E58BB-17A5-F08B-4E84-3DE21DF9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801404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52D97-E2CE-CF2E-13B4-BD23FF49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391223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4A64D-797C-EE84-E8F0-B181F54A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946809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5A2A0-05E3-05EE-FEAA-37D4911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6801405" y="456973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A6C09D-0774-5FE1-90FB-F9B437C2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391223" y="4564001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6D183-B2F1-C6D1-F952-1C4E9DBC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941983" y="4564001"/>
            <a:ext cx="481138" cy="481138"/>
          </a:xfrm>
          <a:prstGeom prst="rect">
            <a:avLst/>
          </a:prstGeom>
          <a:ln>
            <a:noFill/>
          </a:ln>
        </p:spPr>
      </p:pic>
      <p:sp>
        <p:nvSpPr>
          <p:cNvPr id="23" name="Rectangle 78">
            <a:extLst>
              <a:ext uri="{FF2B5EF4-FFF2-40B4-BE49-F238E27FC236}">
                <a16:creationId xmlns:a16="http://schemas.microsoft.com/office/drawing/2014/main" id="{26412E19-07B4-5680-FEC0-93BA31D1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5" y="275133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6998A78E-78F7-0037-2098-77EDA95D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015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78">
            <a:extLst>
              <a:ext uri="{FF2B5EF4-FFF2-40B4-BE49-F238E27FC236}">
                <a16:creationId xmlns:a16="http://schemas.microsoft.com/office/drawing/2014/main" id="{3D38ED9A-34F4-6269-5E20-0F585543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625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ADA5BA68-6D6B-E422-47F3-9F4731BC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854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78">
            <a:extLst>
              <a:ext uri="{FF2B5EF4-FFF2-40B4-BE49-F238E27FC236}">
                <a16:creationId xmlns:a16="http://schemas.microsoft.com/office/drawing/2014/main" id="{A21064F7-DB55-0776-9DBE-B6DE0B8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4" y="354201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7A193BFC-12DF-2370-D77F-AEF25B41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223" y="354201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7BBB96B0-E62C-F6CF-8FF9-94A9131F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606" y="355269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78">
            <a:extLst>
              <a:ext uri="{FF2B5EF4-FFF2-40B4-BE49-F238E27FC236}">
                <a16:creationId xmlns:a16="http://schemas.microsoft.com/office/drawing/2014/main" id="{A24A7DEB-2910-6B80-18C0-0E9853F2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983" y="432898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id="{5CE7AEDD-C620-38AF-89A6-A471A29E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238" y="432898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id="{978C26D8-5DB4-3EC4-E87E-CD2731F2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5" y="431510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F656DA72-B85C-852A-920A-B5355C2C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0" y="5069830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78">
            <a:extLst>
              <a:ext uri="{FF2B5EF4-FFF2-40B4-BE49-F238E27FC236}">
                <a16:creationId xmlns:a16="http://schemas.microsoft.com/office/drawing/2014/main" id="{60F71C9D-260D-582F-5E81-BD6FAFD0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554" y="5069830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78">
            <a:extLst>
              <a:ext uri="{FF2B5EF4-FFF2-40B4-BE49-F238E27FC236}">
                <a16:creationId xmlns:a16="http://schemas.microsoft.com/office/drawing/2014/main" id="{B8E62995-4B3B-A3C0-3E01-D56E52C8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857" y="505142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0DE21-0C53-BCAB-45A1-0CF90522A11D}"/>
              </a:ext>
            </a:extLst>
          </p:cNvPr>
          <p:cNvSpPr txBox="1"/>
          <p:nvPr/>
        </p:nvSpPr>
        <p:spPr>
          <a:xfrm>
            <a:off x="0" y="6272674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46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MANAGER &amp; ABOVE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08344"/>
              </p:ext>
            </p:extLst>
          </p:nvPr>
        </p:nvGraphicFramePr>
        <p:xfrm>
          <a:off x="109371" y="1214287"/>
          <a:ext cx="11973258" cy="4840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1215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1650850542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3517618651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35056946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667238"/>
                    </a:ext>
                  </a:extLst>
                </a:gridCol>
              </a:tblGrid>
              <a:tr h="591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Customer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Remaining 275 Days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Arial" panose="020B0604020202020204" pitchFamily="34" charset="0"/>
                        </a:rPr>
                        <a:t>Example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Arial" panose="020B0604020202020204" pitchFamily="34" charset="0"/>
                        </a:rPr>
                        <a:t>Same enrolments from October also reorder in February</a:t>
                      </a: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93726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PET Level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Your Reward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Day 122 – 152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41799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122 – 152 = 5% of BV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122 – 152 = 4%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$15.60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122 – 152 = 3%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$11.70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122 – 152 = 2%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$7.80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  <a:tr h="77598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Arial" panose="020B0604020202020204" pitchFamily="34" charset="0"/>
                        </a:rPr>
                        <a:t>Based on your NEW October Subscription Customers re-orders in February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$61.10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949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6B02BD-DA78-320C-33FF-3364974D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1405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6C0CD-D76F-ED17-FE24-4F7A681A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1693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A02D-DACF-89D6-C3FD-1F4B7828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41983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27EC-5465-961E-4120-AB172894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5854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6167A-5F0C-5E8F-88B4-FE8D7B1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6801405" y="3026038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7C77F-E89F-846C-B0D8-3805F141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391223" y="3026038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D996F-828B-7159-3122-D57351D9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957299" y="3021413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E58BB-17A5-F08B-4E84-3DE21DF9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801404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52D97-E2CE-CF2E-13B4-BD23FF49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391223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4A64D-797C-EE84-E8F0-B181F54A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946809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5A2A0-05E3-05EE-FEAA-37D4911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6801405" y="456973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A6C09D-0774-5FE1-90FB-F9B437C2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391223" y="4564001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6D183-B2F1-C6D1-F952-1C4E9DBC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941983" y="4564001"/>
            <a:ext cx="481138" cy="481138"/>
          </a:xfrm>
          <a:prstGeom prst="rect">
            <a:avLst/>
          </a:prstGeom>
          <a:ln>
            <a:noFill/>
          </a:ln>
        </p:spPr>
      </p:pic>
      <p:sp>
        <p:nvSpPr>
          <p:cNvPr id="23" name="Rectangle 78">
            <a:extLst>
              <a:ext uri="{FF2B5EF4-FFF2-40B4-BE49-F238E27FC236}">
                <a16:creationId xmlns:a16="http://schemas.microsoft.com/office/drawing/2014/main" id="{26412E19-07B4-5680-FEC0-93BA31D1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5" y="275133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6998A78E-78F7-0037-2098-77EDA95D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015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78">
            <a:extLst>
              <a:ext uri="{FF2B5EF4-FFF2-40B4-BE49-F238E27FC236}">
                <a16:creationId xmlns:a16="http://schemas.microsoft.com/office/drawing/2014/main" id="{3D38ED9A-34F4-6269-5E20-0F585543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625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ADA5BA68-6D6B-E422-47F3-9F4731BC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854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78">
            <a:extLst>
              <a:ext uri="{FF2B5EF4-FFF2-40B4-BE49-F238E27FC236}">
                <a16:creationId xmlns:a16="http://schemas.microsoft.com/office/drawing/2014/main" id="{A21064F7-DB55-0776-9DBE-B6DE0B8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4" y="354201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7A193BFC-12DF-2370-D77F-AEF25B41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223" y="354201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7BBB96B0-E62C-F6CF-8FF9-94A9131F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606" y="355269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78">
            <a:extLst>
              <a:ext uri="{FF2B5EF4-FFF2-40B4-BE49-F238E27FC236}">
                <a16:creationId xmlns:a16="http://schemas.microsoft.com/office/drawing/2014/main" id="{A24A7DEB-2910-6B80-18C0-0E9853F2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983" y="432898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id="{5CE7AEDD-C620-38AF-89A6-A471A29E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238" y="432898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id="{978C26D8-5DB4-3EC4-E87E-CD2731F2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5" y="431510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F656DA72-B85C-852A-920A-B5355C2C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0" y="5069830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78">
            <a:extLst>
              <a:ext uri="{FF2B5EF4-FFF2-40B4-BE49-F238E27FC236}">
                <a16:creationId xmlns:a16="http://schemas.microsoft.com/office/drawing/2014/main" id="{60F71C9D-260D-582F-5E81-BD6FAFD0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554" y="5069830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78">
            <a:extLst>
              <a:ext uri="{FF2B5EF4-FFF2-40B4-BE49-F238E27FC236}">
                <a16:creationId xmlns:a16="http://schemas.microsoft.com/office/drawing/2014/main" id="{B8E62995-4B3B-A3C0-3E01-D56E52C8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857" y="505142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0DE21-0C53-BCAB-45A1-0CF90522A11D}"/>
              </a:ext>
            </a:extLst>
          </p:cNvPr>
          <p:cNvSpPr txBox="1"/>
          <p:nvPr/>
        </p:nvSpPr>
        <p:spPr>
          <a:xfrm>
            <a:off x="0" y="6272674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B0BF9D-A793-C992-3CB4-1CF311BAEC73}"/>
              </a:ext>
            </a:extLst>
          </p:cNvPr>
          <p:cNvSpPr/>
          <p:nvPr/>
        </p:nvSpPr>
        <p:spPr>
          <a:xfrm>
            <a:off x="11430000" y="84610"/>
            <a:ext cx="610968" cy="658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34D7106F-1C3B-1C15-962D-FB053ACAE525}"/>
              </a:ext>
            </a:extLst>
          </p:cNvPr>
          <p:cNvSpPr txBox="1">
            <a:spLocks/>
          </p:cNvSpPr>
          <p:nvPr/>
        </p:nvSpPr>
        <p:spPr>
          <a:xfrm>
            <a:off x="151033" y="661482"/>
            <a:ext cx="6217342" cy="5914416"/>
          </a:xfrm>
          <a:prstGeom prst="rect">
            <a:avLst/>
          </a:prstGeom>
          <a:solidFill>
            <a:srgbClr val="0046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October 20% PIB $331.64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  <a:br>
              <a:rPr lang="en-US" sz="1800" b="0" dirty="0">
                <a:solidFill>
                  <a:schemeClr val="bg1"/>
                </a:solidFill>
                <a:latin typeface="DM Serif Display"/>
              </a:rPr>
            </a:br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October Team Builders Bonus $110.16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  <a:br>
              <a:rPr lang="en-US" sz="1800" b="0" dirty="0">
                <a:solidFill>
                  <a:schemeClr val="bg1"/>
                </a:solidFill>
                <a:latin typeface="DM Serif Display"/>
              </a:rPr>
            </a:br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November Team Builders Bonus $122.20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  <a:br>
              <a:rPr lang="en-US" sz="1800" b="0" dirty="0">
                <a:solidFill>
                  <a:schemeClr val="bg1"/>
                </a:solidFill>
                <a:latin typeface="DM Serif Display"/>
              </a:rPr>
            </a:br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December Team Builders Bonus $122.20</a:t>
            </a:r>
          </a:p>
          <a:p>
            <a:pPr algn="ctr"/>
            <a:endParaRPr lang="en-US" sz="1800" b="0" dirty="0">
              <a:solidFill>
                <a:schemeClr val="bg1"/>
              </a:solidFill>
              <a:latin typeface="DM Serif Display"/>
            </a:endParaRPr>
          </a:p>
          <a:p>
            <a:pPr algn="ctr"/>
            <a:r>
              <a:rPr lang="en-US" sz="1800" b="0" dirty="0">
                <a:solidFill>
                  <a:srgbClr val="FFFF00"/>
                </a:solidFill>
                <a:latin typeface="DM Serif Display"/>
              </a:rPr>
              <a:t>First 90 Days: $331.64 + $354.56 = $686.20</a:t>
            </a:r>
          </a:p>
          <a:p>
            <a:pPr algn="ctr"/>
            <a:endParaRPr lang="en-US" sz="1800" b="0" dirty="0">
              <a:solidFill>
                <a:srgbClr val="FFFF00"/>
              </a:solidFill>
              <a:latin typeface="DM Serif Display"/>
            </a:endParaRP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January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February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March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April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May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June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July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August Retention Bonus $61.10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September Retention Bonus $61.10</a:t>
            </a:r>
          </a:p>
          <a:p>
            <a:pPr algn="ctr"/>
            <a:r>
              <a:rPr lang="en-US" sz="1800" b="0" dirty="0">
                <a:solidFill>
                  <a:srgbClr val="FFFF00"/>
                </a:solidFill>
                <a:latin typeface="DM Serif Display"/>
              </a:rPr>
              <a:t>Day 91 – 365: = $549.90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FE97B4A-6376-E4A1-8D5C-AD7043AD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0808"/>
          </a:xfrm>
          <a:solidFill>
            <a:srgbClr val="00465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MANAGER &amp; ABOVE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A56E94C-82DC-31A3-4780-951B43DAD544}"/>
              </a:ext>
            </a:extLst>
          </p:cNvPr>
          <p:cNvSpPr txBox="1">
            <a:spLocks/>
          </p:cNvSpPr>
          <p:nvPr/>
        </p:nvSpPr>
        <p:spPr>
          <a:xfrm>
            <a:off x="6508009" y="3317065"/>
            <a:ext cx="5532960" cy="3258833"/>
          </a:xfrm>
          <a:prstGeom prst="rect">
            <a:avLst/>
          </a:prstGeom>
          <a:solidFill>
            <a:srgbClr val="00778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>
                <a:solidFill>
                  <a:srgbClr val="FFFF00"/>
                </a:solidFill>
                <a:latin typeface="DM Serif Display"/>
              </a:rPr>
              <a:t>October 20% PIB $331.64</a:t>
            </a:r>
          </a:p>
          <a:p>
            <a:pPr algn="ctr"/>
            <a:r>
              <a:rPr lang="en-US" sz="4000" b="0" dirty="0">
                <a:solidFill>
                  <a:srgbClr val="FFFF00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2000" b="0" dirty="0">
                <a:solidFill>
                  <a:srgbClr val="FFFF00"/>
                </a:solidFill>
                <a:latin typeface="DM Serif Display"/>
              </a:rPr>
              <a:t>Team Builders Day 1-90 Bonus $354.56</a:t>
            </a:r>
          </a:p>
          <a:p>
            <a:pPr algn="ctr"/>
            <a:r>
              <a:rPr lang="en-US" sz="4000" b="0" dirty="0">
                <a:solidFill>
                  <a:srgbClr val="FFFF00"/>
                </a:solidFill>
                <a:latin typeface="DM Serif Display"/>
              </a:rPr>
              <a:t>+</a:t>
            </a:r>
          </a:p>
          <a:p>
            <a:pPr algn="ctr"/>
            <a:r>
              <a:rPr lang="en-US" sz="2000" b="0" dirty="0">
                <a:solidFill>
                  <a:srgbClr val="FFFF00"/>
                </a:solidFill>
                <a:latin typeface="DM Serif Display"/>
              </a:rPr>
              <a:t>Retention Day 91 – 365 Bonus $549.90</a:t>
            </a:r>
          </a:p>
          <a:p>
            <a:pPr algn="ctr"/>
            <a:endParaRPr lang="en-US" sz="2000" b="0" dirty="0">
              <a:solidFill>
                <a:srgbClr val="FFFF00"/>
              </a:solidFill>
              <a:latin typeface="DM Serif Display"/>
            </a:endParaRPr>
          </a:p>
          <a:p>
            <a:pPr algn="ctr"/>
            <a:r>
              <a:rPr lang="en-US" sz="3200" b="0" dirty="0">
                <a:solidFill>
                  <a:srgbClr val="FFFF00"/>
                </a:solidFill>
                <a:latin typeface="DM Serif Display"/>
              </a:rPr>
              <a:t>Combined Total = $1,236.10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75BD39-3773-39EF-0DAB-0E3DF83A3422}"/>
              </a:ext>
            </a:extLst>
          </p:cNvPr>
          <p:cNvSpPr txBox="1">
            <a:spLocks/>
          </p:cNvSpPr>
          <p:nvPr/>
        </p:nvSpPr>
        <p:spPr>
          <a:xfrm>
            <a:off x="6508007" y="676038"/>
            <a:ext cx="5532962" cy="2489336"/>
          </a:xfrm>
          <a:prstGeom prst="rect">
            <a:avLst/>
          </a:prstGeom>
          <a:solidFill>
            <a:srgbClr val="0046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DM Serif Display"/>
              </a:rPr>
              <a:t>Based on just the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DM Serif Display"/>
              </a:rPr>
              <a:t>NEW Subscription Customers who joined in October re-orders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DM Serif Display"/>
              </a:rPr>
              <a:t>(1 order per month for 12 months) you have earned:</a:t>
            </a:r>
          </a:p>
        </p:txBody>
      </p:sp>
    </p:spTree>
    <p:extLst>
      <p:ext uri="{BB962C8B-B14F-4D97-AF65-F5344CB8AC3E}">
        <p14:creationId xmlns:p14="http://schemas.microsoft.com/office/powerpoint/2010/main" val="50315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chemeClr val="accent4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DM Serif Display"/>
              </a:rPr>
              <a:t>REWARD OVERVIEW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75464"/>
              </p:ext>
            </p:extLst>
          </p:nvPr>
        </p:nvGraphicFramePr>
        <p:xfrm>
          <a:off x="160934" y="1214287"/>
          <a:ext cx="11879883" cy="46559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7969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4166211">
                  <a:extLst>
                    <a:ext uri="{9D8B030D-6E8A-4147-A177-3AD203B41FA5}">
                      <a16:colId xmlns:a16="http://schemas.microsoft.com/office/drawing/2014/main" val="3517618651"/>
                    </a:ext>
                  </a:extLst>
                </a:gridCol>
                <a:gridCol w="4435703">
                  <a:extLst>
                    <a:ext uri="{9D8B030D-6E8A-4147-A177-3AD203B41FA5}">
                      <a16:colId xmlns:a16="http://schemas.microsoft.com/office/drawing/2014/main" val="4235056946"/>
                    </a:ext>
                  </a:extLst>
                </a:gridCol>
              </a:tblGrid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rial" panose="020B0604020202020204" pitchFamily="34" charset="0"/>
                        </a:rPr>
                        <a:t>Customer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CON - EXEC Reward</a:t>
                      </a:r>
                    </a:p>
                  </a:txBody>
                  <a:tcPr anchor="ctr">
                    <a:solidFill>
                      <a:srgbClr val="007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MGR - EXEC Reward</a:t>
                      </a: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33216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PET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First 90 Days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Remaining 275 Days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91240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2 – 90 = 10% of BV </a:t>
                      </a:r>
                    </a:p>
                  </a:txBody>
                  <a:tcPr anchor="ctr">
                    <a:solidFill>
                      <a:srgbClr val="0077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91 – 365 = 5% of BV</a:t>
                      </a: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1 – 90 = 8% of BV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7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91 – 365 = 4% of BV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1 – 90 = 6% of BV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7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91 – 365 = 3% of BV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1 – 90 = 4% of BV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7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Day 91 – 365 = 2% of BV</a:t>
                      </a:r>
                      <a:endPara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4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17E9F3F-BEAE-1FF8-6D71-2F70AB0E732C}"/>
              </a:ext>
            </a:extLst>
          </p:cNvPr>
          <p:cNvSpPr txBox="1"/>
          <p:nvPr/>
        </p:nvSpPr>
        <p:spPr>
          <a:xfrm>
            <a:off x="0" y="6272674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26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F1ED-2B99-2168-8ACA-9E24AFE0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6821" cy="843743"/>
          </a:xfrm>
        </p:spPr>
        <p:txBody>
          <a:bodyPr/>
          <a:lstStyle/>
          <a:p>
            <a:r>
              <a:rPr lang="en-US" dirty="0">
                <a:latin typeface="DM Serif Display"/>
              </a:rPr>
              <a:t>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AD139-07D6-8DFC-1FBB-D78C2AF2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" y="709351"/>
            <a:ext cx="12120282" cy="978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09CD-DF2F-071F-130B-F0E4039E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641"/>
            <a:ext cx="7878274" cy="1009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F1DC5A-BB82-6911-0885-93E7F3F43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9281"/>
            <a:ext cx="12192000" cy="847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F66597-AAD8-8946-6CAB-D167E47E1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2869"/>
            <a:ext cx="12192000" cy="961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769DAA-617B-54CE-24D8-BF4A28B93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7494"/>
            <a:ext cx="6992326" cy="88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E8FC73-8796-51CC-21A8-7319B5612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41815"/>
            <a:ext cx="12192000" cy="13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9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807FF-7E80-A195-9FA5-DFA91142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NEW PROMOTION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BED3DC-77ED-FF67-8AAE-DDFA4E18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522" y="1101140"/>
            <a:ext cx="11031605" cy="4960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Simplify bonus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$5K Relay / Executive Lifestyle – final month October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rewards for those who consistently hold Manager and above rank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Reward you for maintaining customer retention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Reward long-term sustainable business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Consultants and above potential to earn more income </a:t>
            </a:r>
          </a:p>
        </p:txBody>
      </p:sp>
    </p:spTree>
    <p:extLst>
      <p:ext uri="{BB962C8B-B14F-4D97-AF65-F5344CB8AC3E}">
        <p14:creationId xmlns:p14="http://schemas.microsoft.com/office/powerpoint/2010/main" val="310749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D345-8A5D-CEAA-355E-D33EBB175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253"/>
            <a:ext cx="9144000" cy="2387600"/>
          </a:xfrm>
        </p:spPr>
        <p:txBody>
          <a:bodyPr/>
          <a:lstStyle/>
          <a:p>
            <a:r>
              <a:rPr lang="en-US" dirty="0"/>
              <a:t>TEAM BUILDERS </a:t>
            </a:r>
            <a:br>
              <a:rPr lang="en-US" dirty="0"/>
            </a:br>
            <a:r>
              <a:rPr lang="en-US" dirty="0"/>
              <a:t>CONSULTANT &amp; ABOVE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16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77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CRITERIA – CONSULTANTS &amp; ABOVE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EA170-A29E-8F9E-4759-A803F3C2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3" y="1762086"/>
            <a:ext cx="6507071" cy="3095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STEP 1</a:t>
            </a:r>
          </a:p>
          <a:p>
            <a:pPr marL="0" indent="0">
              <a:buNone/>
            </a:pPr>
            <a:r>
              <a:rPr lang="en-US" b="1" dirty="0"/>
              <a:t>Personally enrol 2 NEW customers*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/>
              <a:t>100QV Minimum order</a:t>
            </a:r>
          </a:p>
          <a:p>
            <a:pPr marL="0" indent="0">
              <a:buNone/>
            </a:pPr>
            <a:r>
              <a:rPr lang="en-US" dirty="0"/>
              <a:t>- On subscription rewards </a:t>
            </a:r>
          </a:p>
          <a:p>
            <a:pPr marL="0" indent="0">
              <a:buNone/>
            </a:pPr>
            <a:r>
              <a:rPr lang="en-US" dirty="0"/>
              <a:t>- During the commission month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121F4-98B9-FAF9-FE8D-0A99EB97F79A}"/>
              </a:ext>
            </a:extLst>
          </p:cNvPr>
          <p:cNvSpPr txBox="1"/>
          <p:nvPr/>
        </p:nvSpPr>
        <p:spPr>
          <a:xfrm>
            <a:off x="0" y="6129049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2042AA-6AB5-68AE-16CF-5445BC8AB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885699"/>
              </p:ext>
            </p:extLst>
          </p:nvPr>
        </p:nvGraphicFramePr>
        <p:xfrm>
          <a:off x="6411844" y="1430783"/>
          <a:ext cx="5117548" cy="425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A8603B-1BFB-3EF4-FDE5-E7DF0FAC8F08}"/>
              </a:ext>
            </a:extLst>
          </p:cNvPr>
          <p:cNvSpPr/>
          <p:nvPr/>
        </p:nvSpPr>
        <p:spPr>
          <a:xfrm>
            <a:off x="6288158" y="1490870"/>
            <a:ext cx="5393634" cy="3829878"/>
          </a:xfrm>
          <a:prstGeom prst="roundRect">
            <a:avLst/>
          </a:prstGeom>
          <a:noFill/>
          <a:ln>
            <a:solidFill>
              <a:srgbClr val="0077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AU" b="1" dirty="0">
              <a:solidFill>
                <a:srgbClr val="00778B"/>
              </a:solidFill>
            </a:endParaRPr>
          </a:p>
          <a:p>
            <a:pPr algn="ctr"/>
            <a:r>
              <a:rPr lang="en-AU" b="1" dirty="0">
                <a:solidFill>
                  <a:srgbClr val="00778B"/>
                </a:solidFill>
              </a:rPr>
              <a:t>COMMISSION MONTH</a:t>
            </a:r>
          </a:p>
        </p:txBody>
      </p:sp>
    </p:spTree>
    <p:extLst>
      <p:ext uri="{BB962C8B-B14F-4D97-AF65-F5344CB8AC3E}">
        <p14:creationId xmlns:p14="http://schemas.microsoft.com/office/powerpoint/2010/main" val="192224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77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CRITERIA – CONSULTANTS &amp; ABOVE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EA170-A29E-8F9E-4759-A803F3C2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3" y="1040860"/>
            <a:ext cx="7037158" cy="5088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STEP 2</a:t>
            </a:r>
          </a:p>
          <a:p>
            <a:pPr marL="0" indent="0">
              <a:buNone/>
            </a:pPr>
            <a:r>
              <a:rPr lang="en-US" b="1" dirty="0"/>
              <a:t>Maintain Paid-As Consultant or Higher </a:t>
            </a:r>
          </a:p>
          <a:p>
            <a:pPr marL="0" indent="0">
              <a:buNone/>
            </a:pPr>
            <a:r>
              <a:rPr lang="en-US" dirty="0"/>
              <a:t>- Minimum 3 out of 4 commission weeks in a 4-week commission month</a:t>
            </a:r>
          </a:p>
          <a:p>
            <a:pPr marL="0" indent="0">
              <a:buNone/>
            </a:pPr>
            <a:r>
              <a:rPr lang="en-US" b="1" dirty="0"/>
              <a:t>OR</a:t>
            </a:r>
            <a:br>
              <a:rPr lang="en-US" dirty="0"/>
            </a:br>
            <a:r>
              <a:rPr lang="en-US" dirty="0"/>
              <a:t>- 4 out of 5 in a 5-week commission month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rgbClr val="004650"/>
                </a:solidFill>
              </a:rPr>
              <a:t>= YOU HAVE UNLOCKED </a:t>
            </a:r>
          </a:p>
          <a:p>
            <a:pPr marL="0" indent="0">
              <a:buNone/>
            </a:pPr>
            <a:r>
              <a:rPr lang="en-US" sz="2800" b="1" dirty="0"/>
              <a:t>Team Builders Bonus from Day 1 - 90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2042AA-6AB5-68AE-16CF-5445BC8AB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579969"/>
              </p:ext>
            </p:extLst>
          </p:nvPr>
        </p:nvGraphicFramePr>
        <p:xfrm>
          <a:off x="7109791" y="1300510"/>
          <a:ext cx="4949688" cy="425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B37E82-AECA-600C-0B41-467D9C516F75}"/>
              </a:ext>
            </a:extLst>
          </p:cNvPr>
          <p:cNvSpPr/>
          <p:nvPr/>
        </p:nvSpPr>
        <p:spPr>
          <a:xfrm>
            <a:off x="7023651" y="1404730"/>
            <a:ext cx="5095715" cy="3916018"/>
          </a:xfrm>
          <a:prstGeom prst="roundRect">
            <a:avLst/>
          </a:prstGeom>
          <a:noFill/>
          <a:ln>
            <a:solidFill>
              <a:srgbClr val="0077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78B"/>
                </a:solidFill>
              </a:rPr>
              <a:t>CONSULTANT OR HIGHER</a:t>
            </a: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endParaRPr lang="en-US" b="1" dirty="0">
              <a:solidFill>
                <a:srgbClr val="00778B"/>
              </a:solidFill>
            </a:endParaRPr>
          </a:p>
          <a:p>
            <a:pPr algn="ctr"/>
            <a:r>
              <a:rPr lang="en-AU" b="1" dirty="0">
                <a:solidFill>
                  <a:srgbClr val="00778B"/>
                </a:solidFill>
              </a:rPr>
              <a:t>COMMISSION 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4F3CE-10EE-C234-62C8-500E123EED68}"/>
              </a:ext>
            </a:extLst>
          </p:cNvPr>
          <p:cNvSpPr txBox="1"/>
          <p:nvPr/>
        </p:nvSpPr>
        <p:spPr>
          <a:xfrm>
            <a:off x="0" y="6129049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9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77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CONSULTANTS &amp; ABOVE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94294"/>
              </p:ext>
            </p:extLst>
          </p:nvPr>
        </p:nvGraphicFramePr>
        <p:xfrm>
          <a:off x="109371" y="1214287"/>
          <a:ext cx="11973258" cy="4840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1215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1650850542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3517618651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35056946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667238"/>
                    </a:ext>
                  </a:extLst>
                </a:gridCol>
              </a:tblGrid>
              <a:tr h="591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Customer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First 90 Days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93726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PET Level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Your Reward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October (Day 1 – 28)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41799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= 20% PIB </a:t>
                      </a:r>
                      <a:br>
                        <a:rPr lang="en-US" b="1" dirty="0"/>
                      </a:br>
                      <a:r>
                        <a:rPr lang="en-US" b="1" dirty="0"/>
                        <a:t>Day 2 – 90 = 10% of BV 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20% PIB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$331.64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8%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$48.96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6%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$36.72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7759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4%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$24.48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  <a:tr h="775985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Based on all NEW Subscription Customers within the October Commission Month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$441.80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949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6B02BD-DA78-320C-33FF-3364974D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1405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6C0CD-D76F-ED17-FE24-4F7A681A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1693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A02D-DACF-89D6-C3FD-1F4B7828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41983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27EC-5465-961E-4120-AB172894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5854" y="227019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6167A-5F0C-5E8F-88B4-FE8D7B1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6801405" y="3026038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7C77F-E89F-846C-B0D8-3805F141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391223" y="3026038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D996F-828B-7159-3122-D57351D9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957299" y="3021413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E58BB-17A5-F08B-4E84-3DE21DF9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801404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52D97-E2CE-CF2E-13B4-BD23FF49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391223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4A64D-797C-EE84-E8F0-B181F54A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946809" y="380766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5A2A0-05E3-05EE-FEAA-37D4911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6801405" y="4569739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A6C09D-0774-5FE1-90FB-F9B437C2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391223" y="4564001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6D183-B2F1-C6D1-F952-1C4E9DBC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941983" y="4564001"/>
            <a:ext cx="481138" cy="481138"/>
          </a:xfrm>
          <a:prstGeom prst="rect">
            <a:avLst/>
          </a:prstGeom>
          <a:ln>
            <a:noFill/>
          </a:ln>
        </p:spPr>
      </p:pic>
      <p:sp>
        <p:nvSpPr>
          <p:cNvPr id="23" name="Rectangle 78">
            <a:extLst>
              <a:ext uri="{FF2B5EF4-FFF2-40B4-BE49-F238E27FC236}">
                <a16:creationId xmlns:a16="http://schemas.microsoft.com/office/drawing/2014/main" id="{26412E19-07B4-5680-FEC0-93BA31D1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5" y="275133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6998A78E-78F7-0037-2098-77EDA95D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015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78">
            <a:extLst>
              <a:ext uri="{FF2B5EF4-FFF2-40B4-BE49-F238E27FC236}">
                <a16:creationId xmlns:a16="http://schemas.microsoft.com/office/drawing/2014/main" id="{3D38ED9A-34F4-6269-5E20-0F585543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625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ADA5BA68-6D6B-E422-47F3-9F4731BC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854" y="2764483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78">
            <a:extLst>
              <a:ext uri="{FF2B5EF4-FFF2-40B4-BE49-F238E27FC236}">
                <a16:creationId xmlns:a16="http://schemas.microsoft.com/office/drawing/2014/main" id="{A21064F7-DB55-0776-9DBE-B6DE0B8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4" y="354201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7A193BFC-12DF-2370-D77F-AEF25B41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223" y="354201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7BBB96B0-E62C-F6CF-8FF9-94A9131F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606" y="355269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78">
            <a:extLst>
              <a:ext uri="{FF2B5EF4-FFF2-40B4-BE49-F238E27FC236}">
                <a16:creationId xmlns:a16="http://schemas.microsoft.com/office/drawing/2014/main" id="{A24A7DEB-2910-6B80-18C0-0E9853F2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983" y="432898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id="{5CE7AEDD-C620-38AF-89A6-A471A29E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238" y="4328987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id="{978C26D8-5DB4-3EC4-E87E-CD2731F2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05" y="431510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F656DA72-B85C-852A-920A-B5355C2C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0" y="5069830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78">
            <a:extLst>
              <a:ext uri="{FF2B5EF4-FFF2-40B4-BE49-F238E27FC236}">
                <a16:creationId xmlns:a16="http://schemas.microsoft.com/office/drawing/2014/main" id="{60F71C9D-260D-582F-5E81-BD6FAFD0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554" y="5069830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78">
            <a:extLst>
              <a:ext uri="{FF2B5EF4-FFF2-40B4-BE49-F238E27FC236}">
                <a16:creationId xmlns:a16="http://schemas.microsoft.com/office/drawing/2014/main" id="{B8E62995-4B3B-A3C0-3E01-D56E52C8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857" y="505142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204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6AB24-2287-16FE-0A35-46CC6F94E08E}"/>
              </a:ext>
            </a:extLst>
          </p:cNvPr>
          <p:cNvSpPr txBox="1"/>
          <p:nvPr/>
        </p:nvSpPr>
        <p:spPr>
          <a:xfrm>
            <a:off x="0" y="6129049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77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CONSULTANTS &amp; ABOVE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22129"/>
              </p:ext>
            </p:extLst>
          </p:nvPr>
        </p:nvGraphicFramePr>
        <p:xfrm>
          <a:off x="100755" y="914547"/>
          <a:ext cx="11973258" cy="5110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1215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1650850542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3517618651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35056946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667238"/>
                    </a:ext>
                  </a:extLst>
                </a:gridCol>
              </a:tblGrid>
              <a:tr h="669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Customer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First 90 Days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Arial" panose="020B0604020202020204" pitchFamily="34" charset="0"/>
                        </a:rPr>
                        <a:t>Example 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</a:rPr>
                        <a:t>Same enrolments from October also reorder in November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93726"/>
                  </a:ext>
                </a:extLst>
              </a:tr>
              <a:tr h="385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PET Level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Your Reward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November (Day 29 – 56)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41799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2 – 90 = 10% of BV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8%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$31.20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6%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$23.40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4%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$15.60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  <a:tr h="811099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Based on your NEW October Subscription Customers re-orders in November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$122.20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949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6B02BD-DA78-320C-33FF-3364974D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4138" y="2093975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6C0CD-D76F-ED17-FE24-4F7A681A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4763" y="2103785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A02D-DACF-89D6-C3FD-1F4B7828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06509" y="2094824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27EC-5465-961E-4120-AB172894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60380" y="2094824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6167A-5F0C-5E8F-88B4-FE8D7B1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6865931" y="285066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7C77F-E89F-846C-B0D8-3805F141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455749" y="285066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D996F-828B-7159-3122-D57351D9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8021825" y="2846041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E58BB-17A5-F08B-4E84-3DE21DF9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865930" y="3632297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52D97-E2CE-CF2E-13B4-BD23FF49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455749" y="3632297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4A64D-797C-EE84-E8F0-B181F54A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8011335" y="3632297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5A2A0-05E3-05EE-FEAA-37D4911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6882348" y="4494004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A6C09D-0774-5FE1-90FB-F9B437C2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482663" y="4497772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6D183-B2F1-C6D1-F952-1C4E9DBC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056383" y="4498165"/>
            <a:ext cx="481138" cy="481138"/>
          </a:xfrm>
          <a:prstGeom prst="rect">
            <a:avLst/>
          </a:prstGeom>
          <a:ln>
            <a:noFill/>
          </a:ln>
        </p:spPr>
      </p:pic>
      <p:sp>
        <p:nvSpPr>
          <p:cNvPr id="23" name="Rectangle 78">
            <a:extLst>
              <a:ext uri="{FF2B5EF4-FFF2-40B4-BE49-F238E27FC236}">
                <a16:creationId xmlns:a16="http://schemas.microsoft.com/office/drawing/2014/main" id="{26412E19-07B4-5680-FEC0-93BA31D1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1" y="2575962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6998A78E-78F7-0037-2098-77EDA95D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541" y="258911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78">
            <a:extLst>
              <a:ext uri="{FF2B5EF4-FFF2-40B4-BE49-F238E27FC236}">
                <a16:creationId xmlns:a16="http://schemas.microsoft.com/office/drawing/2014/main" id="{3D38ED9A-34F4-6269-5E20-0F585543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151" y="258911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ADA5BA68-6D6B-E422-47F3-9F4731BC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380" y="258911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78">
            <a:extLst>
              <a:ext uri="{FF2B5EF4-FFF2-40B4-BE49-F238E27FC236}">
                <a16:creationId xmlns:a16="http://schemas.microsoft.com/office/drawing/2014/main" id="{A21064F7-DB55-0776-9DBE-B6DE0B8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0" y="336664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7A193BFC-12DF-2370-D77F-AEF25B41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749" y="336664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7BBB96B0-E62C-F6CF-8FF9-94A9131F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132" y="3377325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78">
            <a:extLst>
              <a:ext uri="{FF2B5EF4-FFF2-40B4-BE49-F238E27FC236}">
                <a16:creationId xmlns:a16="http://schemas.microsoft.com/office/drawing/2014/main" id="{A24A7DEB-2910-6B80-18C0-0E9853F2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09" y="4153615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id="{5CE7AEDD-C620-38AF-89A6-A471A29E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764" y="4153615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id="{978C26D8-5DB4-3EC4-E87E-CD2731F2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1" y="4139732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F656DA72-B85C-852A-920A-B5355C2C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006" y="498679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78">
            <a:extLst>
              <a:ext uri="{FF2B5EF4-FFF2-40B4-BE49-F238E27FC236}">
                <a16:creationId xmlns:a16="http://schemas.microsoft.com/office/drawing/2014/main" id="{60F71C9D-260D-582F-5E81-BD6FAFD0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080" y="498389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78">
            <a:extLst>
              <a:ext uri="{FF2B5EF4-FFF2-40B4-BE49-F238E27FC236}">
                <a16:creationId xmlns:a16="http://schemas.microsoft.com/office/drawing/2014/main" id="{B8E62995-4B3B-A3C0-3E01-D56E52C8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383" y="4975142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19B62-3556-6DA9-403D-C02898B197AA}"/>
              </a:ext>
            </a:extLst>
          </p:cNvPr>
          <p:cNvSpPr txBox="1"/>
          <p:nvPr/>
        </p:nvSpPr>
        <p:spPr>
          <a:xfrm>
            <a:off x="0" y="6266881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DF987D-AC6C-42F4-72BE-E808E208C328}"/>
              </a:ext>
            </a:extLst>
          </p:cNvPr>
          <p:cNvSpPr/>
          <p:nvPr/>
        </p:nvSpPr>
        <p:spPr>
          <a:xfrm rot="11010217">
            <a:off x="9045110" y="2648121"/>
            <a:ext cx="289078" cy="12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371BCE-4F88-8DBC-BC20-22EC81590224}"/>
              </a:ext>
            </a:extLst>
          </p:cNvPr>
          <p:cNvSpPr/>
          <p:nvPr/>
        </p:nvSpPr>
        <p:spPr>
          <a:xfrm>
            <a:off x="9301843" y="2413864"/>
            <a:ext cx="800978" cy="5825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FF0000"/>
                </a:solidFill>
              </a:rPr>
              <a:t>Average monthly BV per order ANZ </a:t>
            </a:r>
            <a:endParaRPr lang="en-AU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743"/>
          </a:xfrm>
          <a:solidFill>
            <a:srgbClr val="0077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CONSULTANTS &amp; ABOVE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5CDC2AF-7CB8-C27D-8EF4-B8143D8F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53482"/>
              </p:ext>
            </p:extLst>
          </p:nvPr>
        </p:nvGraphicFramePr>
        <p:xfrm>
          <a:off x="100755" y="914547"/>
          <a:ext cx="11973258" cy="5110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1215">
                  <a:extLst>
                    <a:ext uri="{9D8B030D-6E8A-4147-A177-3AD203B41FA5}">
                      <a16:colId xmlns:a16="http://schemas.microsoft.com/office/drawing/2014/main" val="3485159428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1650850542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3517618651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35056946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667238"/>
                    </a:ext>
                  </a:extLst>
                </a:gridCol>
              </a:tblGrid>
              <a:tr h="669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Customer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First 90 Days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Arial" panose="020B0604020202020204" pitchFamily="34" charset="0"/>
                        </a:rPr>
                        <a:t>Example 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</a:rPr>
                        <a:t>Same enrolments from October also reorder in December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93726"/>
                  </a:ext>
                </a:extLst>
              </a:tr>
              <a:tr h="385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PET Level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Your Reward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December (Day 56 - 90)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41799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2 – 90 = 10% of BV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685030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8%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$31.20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705263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6%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$23.40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485385"/>
                  </a:ext>
                </a:extLst>
              </a:tr>
              <a:tr h="81109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4PET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Day 1 – 90 = 4% of BV</a:t>
                      </a:r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$15.60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19449"/>
                  </a:ext>
                </a:extLst>
              </a:tr>
              <a:tr h="811099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Based on your NEW October Subscription Customers re-orders in November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" panose="020B0604020202020204" pitchFamily="34" charset="0"/>
                        </a:rPr>
                        <a:t>$122.20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949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6B02BD-DA78-320C-33FF-3364974D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4138" y="2093975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6C0CD-D76F-ED17-FE24-4F7A681A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4763" y="2103785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A02D-DACF-89D6-C3FD-1F4B7828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06509" y="2094824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27EC-5465-961E-4120-AB172894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60380" y="2094824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6167A-5F0C-5E8F-88B4-FE8D7B1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6865931" y="285066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7C77F-E89F-846C-B0D8-3805F141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7455749" y="2850666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D996F-828B-7159-3122-D57351D9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-40000"/>
          </a:blip>
          <a:stretch>
            <a:fillRect/>
          </a:stretch>
        </p:blipFill>
        <p:spPr>
          <a:xfrm>
            <a:off x="8021825" y="2846041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6E58BB-17A5-F08B-4E84-3DE21DF9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865930" y="3632297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52D97-E2CE-CF2E-13B4-BD23FF49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455749" y="3632297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4A64D-797C-EE84-E8F0-B181F54A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8011335" y="3632297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5A2A0-05E3-05EE-FEAA-37D4911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6882348" y="4494004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A6C09D-0774-5FE1-90FB-F9B437C2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7482663" y="4497772"/>
            <a:ext cx="481138" cy="481138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6D183-B2F1-C6D1-F952-1C4E9DBC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056383" y="4498165"/>
            <a:ext cx="481138" cy="481138"/>
          </a:xfrm>
          <a:prstGeom prst="rect">
            <a:avLst/>
          </a:prstGeom>
          <a:ln>
            <a:noFill/>
          </a:ln>
        </p:spPr>
      </p:pic>
      <p:sp>
        <p:nvSpPr>
          <p:cNvPr id="23" name="Rectangle 78">
            <a:extLst>
              <a:ext uri="{FF2B5EF4-FFF2-40B4-BE49-F238E27FC236}">
                <a16:creationId xmlns:a16="http://schemas.microsoft.com/office/drawing/2014/main" id="{26412E19-07B4-5680-FEC0-93BA31D14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1" y="2575962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6998A78E-78F7-0037-2098-77EDA95D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541" y="258911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78">
            <a:extLst>
              <a:ext uri="{FF2B5EF4-FFF2-40B4-BE49-F238E27FC236}">
                <a16:creationId xmlns:a16="http://schemas.microsoft.com/office/drawing/2014/main" id="{3D38ED9A-34F4-6269-5E20-0F585543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151" y="258911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ADA5BA68-6D6B-E422-47F3-9F4731BC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380" y="258911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78">
            <a:extLst>
              <a:ext uri="{FF2B5EF4-FFF2-40B4-BE49-F238E27FC236}">
                <a16:creationId xmlns:a16="http://schemas.microsoft.com/office/drawing/2014/main" id="{A21064F7-DB55-0776-9DBE-B6DE0B8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0" y="336664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7A193BFC-12DF-2370-D77F-AEF25B41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749" y="3366644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7BBB96B0-E62C-F6CF-8FF9-94A9131F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132" y="3377325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78">
            <a:extLst>
              <a:ext uri="{FF2B5EF4-FFF2-40B4-BE49-F238E27FC236}">
                <a16:creationId xmlns:a16="http://schemas.microsoft.com/office/drawing/2014/main" id="{A24A7DEB-2910-6B80-18C0-0E9853F2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09" y="4153615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id="{5CE7AEDD-C620-38AF-89A6-A471A29E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764" y="4153615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id="{978C26D8-5DB4-3EC4-E87E-CD2731F2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1" y="4139732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F656DA72-B85C-852A-920A-B5355C2C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006" y="4986791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78">
            <a:extLst>
              <a:ext uri="{FF2B5EF4-FFF2-40B4-BE49-F238E27FC236}">
                <a16:creationId xmlns:a16="http://schemas.microsoft.com/office/drawing/2014/main" id="{60F71C9D-260D-582F-5E81-BD6FAFD0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080" y="4983896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78">
            <a:extLst>
              <a:ext uri="{FF2B5EF4-FFF2-40B4-BE49-F238E27FC236}">
                <a16:creationId xmlns:a16="http://schemas.microsoft.com/office/drawing/2014/main" id="{B8E62995-4B3B-A3C0-3E01-D56E52C8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383" y="4975142"/>
            <a:ext cx="4975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778B"/>
                </a:solidFill>
              </a:rPr>
              <a:t>130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78B"/>
                </a:solidFill>
                <a:effectLst/>
                <a:latin typeface="Arial" panose="020B0604020202020204" pitchFamily="34" charset="0"/>
              </a:rPr>
              <a:t>BV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19B62-3556-6DA9-403D-C02898B197AA}"/>
              </a:ext>
            </a:extLst>
          </p:cNvPr>
          <p:cNvSpPr txBox="1"/>
          <p:nvPr/>
        </p:nvSpPr>
        <p:spPr>
          <a:xfrm>
            <a:off x="0" y="6266881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B0BF9D-A793-C992-3CB4-1CF311BAEC73}"/>
              </a:ext>
            </a:extLst>
          </p:cNvPr>
          <p:cNvSpPr/>
          <p:nvPr/>
        </p:nvSpPr>
        <p:spPr>
          <a:xfrm>
            <a:off x="11430000" y="84610"/>
            <a:ext cx="610968" cy="658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33C850-DCC9-ED00-52A3-C1C960E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927"/>
          </a:xfrm>
          <a:solidFill>
            <a:srgbClr val="00778B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DM Serif Display"/>
              </a:rPr>
              <a:t>REWARD – CONSULTANTS &amp; ABOVE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34D7106F-1C3B-1C15-962D-FB053ACAE525}"/>
              </a:ext>
            </a:extLst>
          </p:cNvPr>
          <p:cNvSpPr txBox="1">
            <a:spLocks/>
          </p:cNvSpPr>
          <p:nvPr/>
        </p:nvSpPr>
        <p:spPr>
          <a:xfrm>
            <a:off x="76775" y="3401120"/>
            <a:ext cx="11964193" cy="2876072"/>
          </a:xfrm>
          <a:prstGeom prst="rect">
            <a:avLst/>
          </a:prstGeom>
          <a:solidFill>
            <a:srgbClr val="00778B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DM Serif Display"/>
              </a:rPr>
              <a:t>Based on just the enrolments in October over their first 90 days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DM Serif Display"/>
              </a:rPr>
              <a:t>(1 order per month for 3 months) you have earned: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October 20% PIB $331.64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  <a:br>
              <a:rPr lang="en-US" sz="1800" b="0" dirty="0">
                <a:solidFill>
                  <a:schemeClr val="bg1"/>
                </a:solidFill>
                <a:latin typeface="DM Serif Display"/>
              </a:rPr>
            </a:br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October Team Builders Bonus $110.16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  <a:br>
              <a:rPr lang="en-US" sz="1800" b="0" dirty="0">
                <a:solidFill>
                  <a:schemeClr val="bg1"/>
                </a:solidFill>
                <a:latin typeface="DM Serif Display"/>
              </a:rPr>
            </a:br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November Team Builders Bonus $122.20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+</a:t>
            </a:r>
            <a:br>
              <a:rPr lang="en-US" sz="1800" b="0" dirty="0">
                <a:solidFill>
                  <a:schemeClr val="bg1"/>
                </a:solidFill>
                <a:latin typeface="DM Serif Display"/>
              </a:rPr>
            </a:br>
            <a:r>
              <a:rPr lang="en-US" sz="1800" b="0" dirty="0">
                <a:solidFill>
                  <a:schemeClr val="bg1"/>
                </a:solidFill>
                <a:latin typeface="DM Serif Display"/>
              </a:rPr>
              <a:t>December Team Builders Bonus $122.20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DM Serif Display"/>
              </a:rPr>
              <a:t>$331.64 + $354.56 = $686.20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CB0EB-8D5A-B826-84B3-E65C0D6B2542}"/>
              </a:ext>
            </a:extLst>
          </p:cNvPr>
          <p:cNvSpPr txBox="1"/>
          <p:nvPr/>
        </p:nvSpPr>
        <p:spPr>
          <a:xfrm>
            <a:off x="0" y="6296336"/>
            <a:ext cx="1097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Results not typical. For illustration purposes only. See IsagenixEarnings.com.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*Customer referral program enrollments are excluded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CC4EC-8C7A-F021-CD56-2745D97C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73" y="649268"/>
            <a:ext cx="3337158" cy="2632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8A54A-6E8B-A2DE-B057-51F03777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715" y="649269"/>
            <a:ext cx="3337158" cy="2632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E06A33-A148-F812-7D58-3CA8CEDC4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27" y="625757"/>
            <a:ext cx="3574662" cy="26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A-2023">
      <a:dk1>
        <a:srgbClr val="545859"/>
      </a:dk1>
      <a:lt1>
        <a:srgbClr val="FFFFFF"/>
      </a:lt1>
      <a:dk2>
        <a:srgbClr val="00778B"/>
      </a:dk2>
      <a:lt2>
        <a:srgbClr val="D4D6D5"/>
      </a:lt2>
      <a:accent1>
        <a:srgbClr val="EFC06E"/>
      </a:accent1>
      <a:accent2>
        <a:srgbClr val="AE5D57"/>
      </a:accent2>
      <a:accent3>
        <a:srgbClr val="9B9D89"/>
      </a:accent3>
      <a:accent4>
        <a:srgbClr val="00474F"/>
      </a:accent4>
      <a:accent5>
        <a:srgbClr val="7E8282"/>
      </a:accent5>
      <a:accent6>
        <a:srgbClr val="A8ABAB"/>
      </a:accent6>
      <a:hlink>
        <a:srgbClr val="4062A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89C912-30EC-6745-961B-979877B02450}" vid="{D1D4E3CF-A807-9D42-AFBE-9B6812D3E8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FE15F43C57540B5BF3E4716774561" ma:contentTypeVersion="3" ma:contentTypeDescription="Create a new document." ma:contentTypeScope="" ma:versionID="84fb9b86b60e3eceef6b016433331c86">
  <xsd:schema xmlns:xsd="http://www.w3.org/2001/XMLSchema" xmlns:xs="http://www.w3.org/2001/XMLSchema" xmlns:p="http://schemas.microsoft.com/office/2006/metadata/properties" xmlns:ns2="356315d0-69bf-4809-b5e0-90a9392c61f5" targetNamespace="http://schemas.microsoft.com/office/2006/metadata/properties" ma:root="true" ma:fieldsID="08f3b782d3fecbba77b011d747d1860a" ns2:_="">
    <xsd:import namespace="356315d0-69bf-4809-b5e0-90a9392c6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315d0-69bf-4809-b5e0-90a9392c6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79122-73FB-4545-ABEE-DBFC50ACD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AC868D-1DD6-4D08-A520-60948C19D3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5BAE70-5CA4-4EB0-A067-E0DC7A96F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315d0-69bf-4809-b5e0-90a9392c6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2081</TotalTime>
  <Words>1335</Words>
  <Application>Microsoft Office PowerPoint</Application>
  <PresentationFormat>Widescreen</PresentationFormat>
  <Paragraphs>358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DM Serif Display</vt:lpstr>
      <vt:lpstr>Office Theme</vt:lpstr>
      <vt:lpstr>Team Builder Bonus Dates: 23 October 2:59pm AEDT – 31 December 2023</vt:lpstr>
      <vt:lpstr>BRAND NEW PROMOTION</vt:lpstr>
      <vt:lpstr>TEAM BUILDERS  CONSULTANT &amp; ABOVE</vt:lpstr>
      <vt:lpstr>CRITERIA – CONSULTANTS &amp; ABOVE</vt:lpstr>
      <vt:lpstr>CRITERIA – CONSULTANTS &amp; ABOVE</vt:lpstr>
      <vt:lpstr>REWARD – CONSULTANTS &amp; ABOVE</vt:lpstr>
      <vt:lpstr>REWARD – CONSULTANTS &amp; ABOVE</vt:lpstr>
      <vt:lpstr>REWARD – CONSULTANTS &amp; ABOVE</vt:lpstr>
      <vt:lpstr>REWARD – CONSULTANTS &amp; ABOVE</vt:lpstr>
      <vt:lpstr>TEAM BUILDERS  MANAGER &amp; ABOVE</vt:lpstr>
      <vt:lpstr>CRITERIA – MANAGER &amp; ABOVE</vt:lpstr>
      <vt:lpstr>REWARD – MANAGER &amp; ABOVE</vt:lpstr>
      <vt:lpstr>REWARD – MANAGER &amp; ABOVE</vt:lpstr>
      <vt:lpstr>REWARD – MANAGER &amp; ABOVE</vt:lpstr>
      <vt:lpstr>REWARD OVERVIEW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‘Retention Bonus’ (working name)</dc:title>
  <dc:creator>Kirsten Carter</dc:creator>
  <cp:lastModifiedBy>Emma Spence</cp:lastModifiedBy>
  <cp:revision>19</cp:revision>
  <dcterms:created xsi:type="dcterms:W3CDTF">2023-09-19T17:24:24Z</dcterms:created>
  <dcterms:modified xsi:type="dcterms:W3CDTF">2023-10-11T00:51:16Z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0x010100A85FE15F43C57540B5BF3E4716774561</vt:lpwstr>
  </property>
</Properties>
</file>