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56"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7" r:id="rId18"/>
    <p:sldId id="274" r:id="rId19"/>
    <p:sldId id="275" r:id="rId20"/>
    <p:sldId id="276" r:id="rId21"/>
    <p:sldId id="261" r:id="rId22"/>
    <p:sldId id="298" r:id="rId23"/>
    <p:sldId id="289" r:id="rId24"/>
    <p:sldId id="296" r:id="rId25"/>
    <p:sldId id="295" r:id="rId26"/>
    <p:sldId id="297" r:id="rId27"/>
    <p:sldId id="292" r:id="rId28"/>
    <p:sldId id="293" r:id="rId29"/>
    <p:sldId id="282" r:id="rId30"/>
    <p:sldId id="259" r:id="rId31"/>
    <p:sldId id="257" r:id="rId3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1" autoAdjust="0"/>
    <p:restoredTop sz="94690"/>
  </p:normalViewPr>
  <p:slideViewPr>
    <p:cSldViewPr snapToGrid="0">
      <p:cViewPr varScale="1">
        <p:scale>
          <a:sx n="159" d="100"/>
          <a:sy n="159" d="100"/>
        </p:scale>
        <p:origin x="680"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57EC3-B9FC-4B0B-AB8B-BF0755556C15}" type="datetimeFigureOut">
              <a:rPr lang="en-AU" smtClean="0"/>
              <a:t>20/7/2023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9D355-59AE-45ED-88E8-216DF41F9D03}" type="slidenum">
              <a:rPr lang="en-AU" smtClean="0"/>
              <a:t>‹#›</a:t>
            </a:fld>
            <a:endParaRPr lang="en-AU"/>
          </a:p>
        </p:txBody>
      </p:sp>
    </p:spTree>
    <p:extLst>
      <p:ext uri="{BB962C8B-B14F-4D97-AF65-F5344CB8AC3E}">
        <p14:creationId xmlns:p14="http://schemas.microsoft.com/office/powerpoint/2010/main" val="276813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a:t>
            </a:fld>
            <a:endParaRPr lang="en-AU"/>
          </a:p>
        </p:txBody>
      </p:sp>
    </p:spTree>
    <p:extLst>
      <p:ext uri="{BB962C8B-B14F-4D97-AF65-F5344CB8AC3E}">
        <p14:creationId xmlns:p14="http://schemas.microsoft.com/office/powerpoint/2010/main" val="301755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Whether you’re interested in biohacking for healthy ageing and longevity or if you’re looking to change your body, our flagship packs are the perfect place to begin for tasty, convenient, targeted nutrition for long-term health and wellbeing. </a:t>
            </a:r>
          </a:p>
        </p:txBody>
      </p:sp>
      <p:sp>
        <p:nvSpPr>
          <p:cNvPr id="4" name="Slide Number Placeholder 3"/>
          <p:cNvSpPr>
            <a:spLocks noGrp="1"/>
          </p:cNvSpPr>
          <p:nvPr>
            <p:ph type="sldNum" sz="quarter" idx="5"/>
          </p:nvPr>
        </p:nvSpPr>
        <p:spPr/>
        <p:txBody>
          <a:bodyPr/>
          <a:lstStyle/>
          <a:p>
            <a:fld id="{7319D355-59AE-45ED-88E8-216DF41F9D03}" type="slidenum">
              <a:rPr lang="en-AU" smtClean="0"/>
              <a:t>27</a:t>
            </a:fld>
            <a:endParaRPr lang="en-AU"/>
          </a:p>
        </p:txBody>
      </p:sp>
    </p:spTree>
    <p:extLst>
      <p:ext uri="{BB962C8B-B14F-4D97-AF65-F5344CB8AC3E}">
        <p14:creationId xmlns:p14="http://schemas.microsoft.com/office/powerpoint/2010/main" val="48821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7</a:t>
            </a:fld>
            <a:endParaRPr lang="en-AU"/>
          </a:p>
        </p:txBody>
      </p:sp>
    </p:spTree>
    <p:extLst>
      <p:ext uri="{BB962C8B-B14F-4D97-AF65-F5344CB8AC3E}">
        <p14:creationId xmlns:p14="http://schemas.microsoft.com/office/powerpoint/2010/main" val="170989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19</a:t>
            </a:fld>
            <a:endParaRPr lang="en-AU"/>
          </a:p>
        </p:txBody>
      </p:sp>
    </p:spTree>
    <p:extLst>
      <p:ext uri="{BB962C8B-B14F-4D97-AF65-F5344CB8AC3E}">
        <p14:creationId xmlns:p14="http://schemas.microsoft.com/office/powerpoint/2010/main" val="234225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800" dirty="0">
                <a:effectLst/>
                <a:latin typeface="Calibri" panose="020F0502020204030204" pitchFamily="34" charset="0"/>
                <a:ea typeface="Calibri" panose="020F0502020204030204" pitchFamily="34" charset="0"/>
                <a:cs typeface="Times New Roman" panose="02020603050405020304" pitchFamily="18" charset="0"/>
              </a:rPr>
              <a:t>The first way to earn income by partnering with Isagenix is through 20% referral commissions – you refer a product or pack to someone and earn a 20% commission on the pre-GST price of whatever they purchase.</a:t>
            </a:r>
            <a:br>
              <a:rPr lang="en-AU" sz="1800" dirty="0">
                <a:effectLst/>
                <a:latin typeface="Calibri" panose="020F0502020204030204" pitchFamily="34" charset="0"/>
                <a:ea typeface="Calibri" panose="020F0502020204030204" pitchFamily="34" charset="0"/>
                <a:cs typeface="Times New Roman" panose="02020603050405020304" pitchFamily="18" charset="0"/>
              </a:rPr>
            </a:br>
            <a:br>
              <a:rPr lang="en-AU" sz="1800" dirty="0">
                <a:effectLst/>
                <a:latin typeface="Calibri" panose="020F0502020204030204" pitchFamily="34" charset="0"/>
                <a:ea typeface="Calibri" panose="020F0502020204030204" pitchFamily="34" charset="0"/>
                <a:cs typeface="Times New Roman" panose="02020603050405020304" pitchFamily="18" charset="0"/>
              </a:rPr>
            </a:br>
            <a:r>
              <a:rPr lang="en-US" sz="2800" dirty="0"/>
              <a:t>As an example: If a friend buys a $600 pack, you’ll earn $120 in commission. If another friend buys a $600 pack, you earn another $120 which means you’ve made $240 right away</a:t>
            </a:r>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20</a:t>
            </a:fld>
            <a:endParaRPr lang="en-AU"/>
          </a:p>
        </p:txBody>
      </p:sp>
    </p:spTree>
    <p:extLst>
      <p:ext uri="{BB962C8B-B14F-4D97-AF65-F5344CB8AC3E}">
        <p14:creationId xmlns:p14="http://schemas.microsoft.com/office/powerpoint/2010/main" val="339547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You’ll also earn a $50 bonus, bringing your total earnings to $290</a:t>
            </a:r>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21</a:t>
            </a:fld>
            <a:endParaRPr lang="en-AU"/>
          </a:p>
        </p:txBody>
      </p:sp>
    </p:spTree>
    <p:extLst>
      <p:ext uri="{BB962C8B-B14F-4D97-AF65-F5344CB8AC3E}">
        <p14:creationId xmlns:p14="http://schemas.microsoft.com/office/powerpoint/2010/main" val="1887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800" dirty="0"/>
              <a:t>If both friends were to repeat what you just did, you’d earn $100 for each. </a:t>
            </a:r>
            <a:r>
              <a:rPr lang="en-US" dirty="0"/>
              <a:t>That’s a total of $490!</a:t>
            </a:r>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22</a:t>
            </a:fld>
            <a:endParaRPr lang="en-AU"/>
          </a:p>
        </p:txBody>
      </p:sp>
    </p:spTree>
    <p:extLst>
      <p:ext uri="{BB962C8B-B14F-4D97-AF65-F5344CB8AC3E}">
        <p14:creationId xmlns:p14="http://schemas.microsoft.com/office/powerpoint/2010/main" val="16725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PLUS you can earn an additional </a:t>
            </a:r>
            <a:r>
              <a:rPr lang="en-US" dirty="0"/>
              <a:t>$250 bonus from Isagenix if you hit this goal within the first 60 days</a:t>
            </a:r>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23</a:t>
            </a:fld>
            <a:endParaRPr lang="en-AU"/>
          </a:p>
        </p:txBody>
      </p:sp>
    </p:spTree>
    <p:extLst>
      <p:ext uri="{BB962C8B-B14F-4D97-AF65-F5344CB8AC3E}">
        <p14:creationId xmlns:p14="http://schemas.microsoft.com/office/powerpoint/2010/main" val="101516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Within Isagenix there are five ranks. You begin as an Associate then grow to Consultant, Manager, Director and Executive. Here we can see the different ways you can potentially earn income with Isagenix at each rank. </a:t>
            </a:r>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24</a:t>
            </a:fld>
            <a:endParaRPr lang="en-AU"/>
          </a:p>
        </p:txBody>
      </p:sp>
    </p:spTree>
    <p:extLst>
      <p:ext uri="{BB962C8B-B14F-4D97-AF65-F5344CB8AC3E}">
        <p14:creationId xmlns:p14="http://schemas.microsoft.com/office/powerpoint/2010/main" val="65591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Cycles are where the real money happens, it’s that life-changing money that allows you to </a:t>
            </a:r>
            <a:r>
              <a:rPr lang="en-A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support mortgage payments</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r>
              <a:rPr lang="en-A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boost your retirement fund</a:t>
            </a:r>
            <a:r>
              <a:rPr lang="en-AU" sz="1800" dirty="0">
                <a:effectLst/>
                <a:latin typeface="Calibri" panose="020F0502020204030204" pitchFamily="34" charset="0"/>
                <a:ea typeface="Calibri" panose="020F0502020204030204" pitchFamily="34" charset="0"/>
                <a:cs typeface="Times New Roman" panose="02020603050405020304" pitchFamily="18" charset="0"/>
              </a:rPr>
              <a:t> and </a:t>
            </a:r>
            <a:r>
              <a:rPr lang="en-A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give yourself and your famil</a:t>
            </a:r>
            <a:r>
              <a:rPr lang="en-AU"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y some financial flexibility.</a:t>
            </a:r>
            <a:r>
              <a:rPr lang="en-AU" sz="1800" dirty="0">
                <a:effectLst/>
                <a:latin typeface="Calibri" panose="020F0502020204030204" pitchFamily="34" charset="0"/>
                <a:ea typeface="Calibri" panose="020F0502020204030204" pitchFamily="34" charset="0"/>
                <a:cs typeface="Times New Roman" panose="02020603050405020304" pitchFamily="18" charset="0"/>
              </a:rPr>
              <a:t> So how are Cycles achieved? By not only sharing Isagenix with people within your sphere of influence but also by helping the people you share with to then share within their sphere of influence and so on. </a:t>
            </a:r>
            <a:endParaRPr lang="en-AU" dirty="0"/>
          </a:p>
        </p:txBody>
      </p:sp>
      <p:sp>
        <p:nvSpPr>
          <p:cNvPr id="4" name="Slide Number Placeholder 3"/>
          <p:cNvSpPr>
            <a:spLocks noGrp="1"/>
          </p:cNvSpPr>
          <p:nvPr>
            <p:ph type="sldNum" sz="quarter" idx="5"/>
          </p:nvPr>
        </p:nvSpPr>
        <p:spPr/>
        <p:txBody>
          <a:bodyPr/>
          <a:lstStyle/>
          <a:p>
            <a:fld id="{7319D355-59AE-45ED-88E8-216DF41F9D03}" type="slidenum">
              <a:rPr lang="en-AU" smtClean="0"/>
              <a:t>25</a:t>
            </a:fld>
            <a:endParaRPr lang="en-AU"/>
          </a:p>
        </p:txBody>
      </p:sp>
    </p:spTree>
    <p:extLst>
      <p:ext uri="{BB962C8B-B14F-4D97-AF65-F5344CB8AC3E}">
        <p14:creationId xmlns:p14="http://schemas.microsoft.com/office/powerpoint/2010/main" val="15921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20/07/2023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20/07/2023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20/07/2023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20/07/2023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rainbow, font&#10;&#10;Description automatically generated">
            <a:extLst>
              <a:ext uri="{FF2B5EF4-FFF2-40B4-BE49-F238E27FC236}">
                <a16:creationId xmlns:a16="http://schemas.microsoft.com/office/drawing/2014/main" id="{CB46CECE-159B-934A-D3D5-5B211E089711}"/>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product&#10;&#10;Description automatically generated with low confidence">
            <a:extLst>
              <a:ext uri="{FF2B5EF4-FFF2-40B4-BE49-F238E27FC236}">
                <a16:creationId xmlns:a16="http://schemas.microsoft.com/office/drawing/2014/main" id="{BB29C228-D6D3-1FB3-A04C-14F27C0BBAF0}"/>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4758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circle&#10;&#10;Description automatically generated">
            <a:extLst>
              <a:ext uri="{FF2B5EF4-FFF2-40B4-BE49-F238E27FC236}">
                <a16:creationId xmlns:a16="http://schemas.microsoft.com/office/drawing/2014/main" id="{5193FB89-D9B7-7357-91F4-BFBF438ED3E1}"/>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6561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screenshot&#10;&#10;Description automatically generated">
            <a:extLst>
              <a:ext uri="{FF2B5EF4-FFF2-40B4-BE49-F238E27FC236}">
                <a16:creationId xmlns:a16="http://schemas.microsoft.com/office/drawing/2014/main" id="{9987B386-6726-AEC9-925A-91F43F35D3F6}"/>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091009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screenshot, font&#10;&#10;Description automatically generated">
            <a:extLst>
              <a:ext uri="{FF2B5EF4-FFF2-40B4-BE49-F238E27FC236}">
                <a16:creationId xmlns:a16="http://schemas.microsoft.com/office/drawing/2014/main" id="{23FF20F6-1634-2209-2FE4-60C086F9A687}"/>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83134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people posing for a photo&#10;&#10;Description automatically generated with medium confidence">
            <a:extLst>
              <a:ext uri="{FF2B5EF4-FFF2-40B4-BE49-F238E27FC236}">
                <a16:creationId xmlns:a16="http://schemas.microsoft.com/office/drawing/2014/main" id="{1E76EA3B-8183-FB37-349E-CE20F595ACFB}"/>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915566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human face, screenshot, collage, smile&#10;&#10;Description automatically generated">
            <a:extLst>
              <a:ext uri="{FF2B5EF4-FFF2-40B4-BE49-F238E27FC236}">
                <a16:creationId xmlns:a16="http://schemas.microsoft.com/office/drawing/2014/main" id="{B61D6314-536D-5C9A-44DB-76480232891D}"/>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82030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roduct&#10;&#10;Description automatically generated">
            <a:extLst>
              <a:ext uri="{FF2B5EF4-FFF2-40B4-BE49-F238E27FC236}">
                <a16:creationId xmlns:a16="http://schemas.microsoft.com/office/drawing/2014/main" id="{7FEE4A0F-8433-75F8-6E61-B9C22067123A}"/>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06397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font, design&#10;&#10;Description automatically generated">
            <a:extLst>
              <a:ext uri="{FF2B5EF4-FFF2-40B4-BE49-F238E27FC236}">
                <a16:creationId xmlns:a16="http://schemas.microsoft.com/office/drawing/2014/main" id="{7206C876-4053-20A0-1EB4-51406C9C38CC}"/>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24853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screenshot, font, brand&#10;&#10;Description automatically generated">
            <a:extLst>
              <a:ext uri="{FF2B5EF4-FFF2-40B4-BE49-F238E27FC236}">
                <a16:creationId xmlns:a16="http://schemas.microsoft.com/office/drawing/2014/main" id="{AD968DC3-A06E-C92D-EA4D-6DAC7E79687B}"/>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4281545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rainbow, nature&#10;&#10;Description automatically generated">
            <a:extLst>
              <a:ext uri="{FF2B5EF4-FFF2-40B4-BE49-F238E27FC236}">
                <a16:creationId xmlns:a16="http://schemas.microsoft.com/office/drawing/2014/main" id="{51DFA6F9-A73E-3137-A990-A00B4364D5EA}"/>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83345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creenshot, rainbow&#10;&#10;Description automatically generated">
            <a:extLst>
              <a:ext uri="{FF2B5EF4-FFF2-40B4-BE49-F238E27FC236}">
                <a16:creationId xmlns:a16="http://schemas.microsoft.com/office/drawing/2014/main" id="{A1CED1FF-2DB1-22E5-68A4-094CCD5883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59627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screenshot, font, graphic design&#10;&#10;Description automatically generated">
            <a:extLst>
              <a:ext uri="{FF2B5EF4-FFF2-40B4-BE49-F238E27FC236}">
                <a16:creationId xmlns:a16="http://schemas.microsoft.com/office/drawing/2014/main" id="{5C202726-0B16-231C-9B3E-E9A3C25B43D3}"/>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79311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screenshot, font, operating system&#10;&#10;Description automatically generated">
            <a:extLst>
              <a:ext uri="{FF2B5EF4-FFF2-40B4-BE49-F238E27FC236}">
                <a16:creationId xmlns:a16="http://schemas.microsoft.com/office/drawing/2014/main" id="{8FAA388D-A638-837A-9D97-B550EB888C25}"/>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31035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creenshot, font, operating system&#10;&#10;Description automatically generated">
            <a:extLst>
              <a:ext uri="{FF2B5EF4-FFF2-40B4-BE49-F238E27FC236}">
                <a16:creationId xmlns:a16="http://schemas.microsoft.com/office/drawing/2014/main" id="{954264A4-6C7B-F359-B67C-EB703EF4B98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9186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screenshot, font, operating system&#10;&#10;Description automatically generated">
            <a:extLst>
              <a:ext uri="{FF2B5EF4-FFF2-40B4-BE49-F238E27FC236}">
                <a16:creationId xmlns:a16="http://schemas.microsoft.com/office/drawing/2014/main" id="{6D8E19CA-FA38-F4AF-8657-EBC0834D2205}"/>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37001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mobile application&#10;&#10;Description automatically generated with low confidence">
            <a:extLst>
              <a:ext uri="{FF2B5EF4-FFF2-40B4-BE49-F238E27FC236}">
                <a16:creationId xmlns:a16="http://schemas.microsoft.com/office/drawing/2014/main" id="{ED9F4F8C-A96E-50F6-0A8D-B70B980E2BC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70430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creenshot, font, graphics&#10;&#10;Description automatically generated">
            <a:extLst>
              <a:ext uri="{FF2B5EF4-FFF2-40B4-BE49-F238E27FC236}">
                <a16:creationId xmlns:a16="http://schemas.microsoft.com/office/drawing/2014/main" id="{A9D936E0-E080-AB11-8716-1FD58E3FDC45}"/>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421774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screenshot, font, design&#10;&#10;Description automatically generated">
            <a:extLst>
              <a:ext uri="{FF2B5EF4-FFF2-40B4-BE49-F238E27FC236}">
                <a16:creationId xmlns:a16="http://schemas.microsoft.com/office/drawing/2014/main" id="{581652E4-F0C2-4117-EE90-1BC8026F3D7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681194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different types of products&#10;&#10;Description automatically generated">
            <a:extLst>
              <a:ext uri="{FF2B5EF4-FFF2-40B4-BE49-F238E27FC236}">
                <a16:creationId xmlns:a16="http://schemas.microsoft.com/office/drawing/2014/main" id="{1D9DBAB9-B654-FAB0-95CF-B8B131181432}"/>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914791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rainbow, colorfulness, aqua&#10;&#10;Description automatically generated">
            <a:extLst>
              <a:ext uri="{FF2B5EF4-FFF2-40B4-BE49-F238E27FC236}">
                <a16:creationId xmlns:a16="http://schemas.microsoft.com/office/drawing/2014/main" id="{94F29068-90AF-28BE-167F-30A701A0C6C5}"/>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08984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uple of people standing in water&#10;&#10;Description automatically generated with low confidence">
            <a:extLst>
              <a:ext uri="{FF2B5EF4-FFF2-40B4-BE49-F238E27FC236}">
                <a16:creationId xmlns:a16="http://schemas.microsoft.com/office/drawing/2014/main" id="{FA913B4C-F14A-CCED-5BD9-5EBEC72DFDA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331893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creenshot, circle, compact disk&#10;&#10;Description automatically generated">
            <a:extLst>
              <a:ext uri="{FF2B5EF4-FFF2-40B4-BE49-F238E27FC236}">
                <a16:creationId xmlns:a16="http://schemas.microsoft.com/office/drawing/2014/main" id="{190A577F-8707-9CEE-E17B-A2D8C546EE41}"/>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813696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aqua&#10;&#10;Description automatically generated">
            <a:extLst>
              <a:ext uri="{FF2B5EF4-FFF2-40B4-BE49-F238E27FC236}">
                <a16:creationId xmlns:a16="http://schemas.microsoft.com/office/drawing/2014/main" id="{104ED50F-C564-8B8B-31C5-78570302314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72804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creenshot, font, circle&#10;&#10;Description automatically generated">
            <a:extLst>
              <a:ext uri="{FF2B5EF4-FFF2-40B4-BE49-F238E27FC236}">
                <a16:creationId xmlns:a16="http://schemas.microsoft.com/office/drawing/2014/main" id="{5D05D7C7-E641-4360-83CD-770FEC028AB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66749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biohacking&#10;&#10;Description automatically generated with medium confidence">
            <a:extLst>
              <a:ext uri="{FF2B5EF4-FFF2-40B4-BE49-F238E27FC236}">
                <a16:creationId xmlns:a16="http://schemas.microsoft.com/office/drawing/2014/main" id="{52143F58-FE60-D7D0-BA26-875D3EE40E24}"/>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406693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drink, food&#10;&#10;Description automatically generated">
            <a:extLst>
              <a:ext uri="{FF2B5EF4-FFF2-40B4-BE49-F238E27FC236}">
                <a16:creationId xmlns:a16="http://schemas.microsoft.com/office/drawing/2014/main" id="{E4C69C98-BE97-A705-77B0-4B5E02A0C54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488849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screenshot, software&#10;&#10;Description automatically generated">
            <a:extLst>
              <a:ext uri="{FF2B5EF4-FFF2-40B4-BE49-F238E27FC236}">
                <a16:creationId xmlns:a16="http://schemas.microsoft.com/office/drawing/2014/main" id="{2E1B07A9-5AD0-545C-0F71-8DD48AEE3743}"/>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5852011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c6277f85-5adb-4cb8-be46-7de89e0afdb6" xsi:nil="true"/>
    <lcf76f155ced4ddcb4097134ff3c332f xmlns="9c75276d-3393-4516-951b-3a7014f68495">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5480C5BD677D48AAFA64091EC70C49" ma:contentTypeVersion="18" ma:contentTypeDescription="Create a new document." ma:contentTypeScope="" ma:versionID="37d23d154200179bbdd7268ce52575fa">
  <xsd:schema xmlns:xsd="http://www.w3.org/2001/XMLSchema" xmlns:xs="http://www.w3.org/2001/XMLSchema" xmlns:p="http://schemas.microsoft.com/office/2006/metadata/properties" xmlns:ns1="http://schemas.microsoft.com/sharepoint/v3" xmlns:ns2="9c75276d-3393-4516-951b-3a7014f68495" xmlns:ns3="c6277f85-5adb-4cb8-be46-7de89e0afdb6" targetNamespace="http://schemas.microsoft.com/office/2006/metadata/properties" ma:root="true" ma:fieldsID="0ea53059e54f949ba498554ab03214cf" ns1:_="" ns2:_="" ns3:_="">
    <xsd:import namespace="http://schemas.microsoft.com/sharepoint/v3"/>
    <xsd:import namespace="9c75276d-3393-4516-951b-3a7014f68495"/>
    <xsd:import namespace="c6277f85-5adb-4cb8-be46-7de89e0afd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75276d-3393-4516-951b-3a7014f684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a303b6-363b-46cf-9542-46d0fcc911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277f85-5adb-4cb8-be46-7de89e0afd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52ee4e-ddae-4553-9d68-99e7eeda5fc2}" ma:internalName="TaxCatchAll" ma:showField="CatchAllData" ma:web="c6277f85-5adb-4cb8-be46-7de89e0afd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3DB97F-A1D4-4383-9EAE-4CF8A5DE5EDC}">
  <ds:schemaRefs>
    <ds:schemaRef ds:uri="http://schemas.microsoft.com/sharepoint/v3/contenttype/forms"/>
  </ds:schemaRefs>
</ds:datastoreItem>
</file>

<file path=customXml/itemProps2.xml><?xml version="1.0" encoding="utf-8"?>
<ds:datastoreItem xmlns:ds="http://schemas.openxmlformats.org/officeDocument/2006/customXml" ds:itemID="{320F845D-2B34-4AAF-8F67-9D031A76B03B}">
  <ds:schemaRefs>
    <ds:schemaRef ds:uri="http://schemas.microsoft.com/office/2006/metadata/properties"/>
    <ds:schemaRef ds:uri="http://schemas.microsoft.com/office/infopath/2007/PartnerControls"/>
    <ds:schemaRef ds:uri="http://schemas.microsoft.com/sharepoint/v3"/>
    <ds:schemaRef ds:uri="c6277f85-5adb-4cb8-be46-7de89e0afdb6"/>
    <ds:schemaRef ds:uri="9c75276d-3393-4516-951b-3a7014f68495"/>
  </ds:schemaRefs>
</ds:datastoreItem>
</file>

<file path=customXml/itemProps3.xml><?xml version="1.0" encoding="utf-8"?>
<ds:datastoreItem xmlns:ds="http://schemas.openxmlformats.org/officeDocument/2006/customXml" ds:itemID="{6180D6A8-A147-4AF6-8D25-258A34708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c75276d-3393-4516-951b-3a7014f68495"/>
    <ds:schemaRef ds:uri="c6277f85-5adb-4cb8-be46-7de89e0afd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1807</TotalTime>
  <Words>310</Words>
  <Application>Microsoft Macintosh PowerPoint</Application>
  <PresentationFormat>Widescreen</PresentationFormat>
  <Paragraphs>17</Paragraphs>
  <Slides>28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Uriel Lopez</dc:creator>
  <cp:lastModifiedBy>Tanya Stewart</cp:lastModifiedBy>
  <cp:revision>79</cp:revision>
  <dcterms:created xsi:type="dcterms:W3CDTF">2023-03-31T05:04:18Z</dcterms:created>
  <dcterms:modified xsi:type="dcterms:W3CDTF">2023-07-20T06:17:20Z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0x010100665480C5BD677D48AAFA64091EC70C49</vt:lpwstr>
  </property>
</Properties>
</file>