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  <p:sldMasterId id="2147483680" r:id="rId2"/>
    <p:sldMasterId id="2147483686" r:id="rId3"/>
    <p:sldMasterId id="2147483692" r:id="rId4"/>
  </p:sldMasterIdLst>
  <p:notesMasterIdLst>
    <p:notesMasterId r:id="rId9"/>
  </p:notesMasterIdLst>
  <p:sldIdLst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6"/>
    <p:restoredTop sz="94690"/>
  </p:normalViewPr>
  <p:slideViewPr>
    <p:cSldViewPr snapToGrid="0">
      <p:cViewPr varScale="1">
        <p:scale>
          <a:sx n="120" d="100"/>
          <a:sy n="120" d="100"/>
        </p:scale>
        <p:origin x="208" y="10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F8233-318E-DA47-9332-3795CFBDF421}" type="datetimeFigureOut">
              <a:rPr lang="en-US" smtClean="0"/>
              <a:t>2/2/23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B5A8E-CC2E-DB40-ADC2-709138F4E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58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B129F-BB35-9F2F-891E-407A2D919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50723-BDB0-37ED-F0DD-B72487087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6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461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B129F-BB35-9F2F-891E-407A2D919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50723-BDB0-37ED-F0DD-B72487087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90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8B746-409C-C252-6D24-488FF4C40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ED1A2-0F03-CFB7-9CD5-60C87E2CA0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04E3E-BDD8-D4C6-D88F-5673CA788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92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836C5-D0C4-4571-3BD0-EB8F155B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05D12-3C40-E5A7-18D1-21DF75471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C17E5-29C8-FF0C-81C1-EC76F5203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0C575B-A414-22D0-563D-CA96D8662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570412-8BE4-ABE9-620B-B7A6092485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43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3B766-CCEA-5A2D-4224-3D0994B1B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95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0059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B129F-BB35-9F2F-891E-407A2D919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50723-BDB0-37ED-F0DD-B72487087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1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8B746-409C-C252-6D24-488FF4C40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ED1A2-0F03-CFB7-9CD5-60C87E2CA0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04E3E-BDD8-D4C6-D88F-5673CA788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47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836C5-D0C4-4571-3BD0-EB8F155B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05D12-3C40-E5A7-18D1-21DF75471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C17E5-29C8-FF0C-81C1-EC76F5203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0C575B-A414-22D0-563D-CA96D8662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570412-8BE4-ABE9-620B-B7A6092485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56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3B766-CCEA-5A2D-4224-3D0994B1B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3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8B746-409C-C252-6D24-488FF4C40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ED1A2-0F03-CFB7-9CD5-60C87E2CA0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04E3E-BDD8-D4C6-D88F-5673CA788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373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3945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836C5-D0C4-4571-3BD0-EB8F155B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05D12-3C40-E5A7-18D1-21DF75471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C17E5-29C8-FF0C-81C1-EC76F5203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0C575B-A414-22D0-563D-CA96D8662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570412-8BE4-ABE9-620B-B7A6092485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2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3B766-CCEA-5A2D-4224-3D0994B1B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57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B129F-BB35-9F2F-891E-407A2D919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50723-BDB0-37ED-F0DD-B72487087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0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8B746-409C-C252-6D24-488FF4C40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ED1A2-0F03-CFB7-9CD5-60C87E2CA0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04E3E-BDD8-D4C6-D88F-5673CA788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3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836C5-D0C4-4571-3BD0-EB8F155B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05D12-3C40-E5A7-18D1-21DF75471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C17E5-29C8-FF0C-81C1-EC76F5203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0C575B-A414-22D0-563D-CA96D8662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570412-8BE4-ABE9-620B-B7A6092485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3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3B766-CCEA-5A2D-4224-3D0994B1B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3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46775F-0443-8946-EF71-6C599711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EEBFA-44CE-C652-D6CC-BFBCC3CC8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5" name="Picture 4" descr="Shape, rectangle&#10;&#10;Description automatically generated">
            <a:extLst>
              <a:ext uri="{FF2B5EF4-FFF2-40B4-BE49-F238E27FC236}">
                <a16:creationId xmlns:a16="http://schemas.microsoft.com/office/drawing/2014/main" id="{01BB7572-7F90-AF0D-8739-1D3DF461AC5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07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46775F-0443-8946-EF71-6C599711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EEBFA-44CE-C652-D6CC-BFBCC3CC8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1" name="Picture 10" descr="Background pattern&#10;&#10;Description automatically generated">
            <a:extLst>
              <a:ext uri="{FF2B5EF4-FFF2-40B4-BE49-F238E27FC236}">
                <a16:creationId xmlns:a16="http://schemas.microsoft.com/office/drawing/2014/main" id="{D269FA30-F987-CFF5-6810-542099E5A47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95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46775F-0443-8946-EF71-6C599711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EEBFA-44CE-C652-D6CC-BFBCC3CC8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78E57086-DD57-AFDB-D48B-EECF2D38B48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23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46775F-0443-8946-EF71-6C599711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EEBFA-44CE-C652-D6CC-BFBCC3CC8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AE8F5588-6EB5-92FE-1648-44CB2F8DC65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00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3CBD-D9CD-50FA-B5D5-BBB0A833E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Proxima Nova" panose="02000506030000020004" pitchFamily="2" charset="0"/>
              </a:rPr>
              <a:t>EVENT NAME HERE</a:t>
            </a:r>
          </a:p>
        </p:txBody>
      </p:sp>
    </p:spTree>
    <p:extLst>
      <p:ext uri="{BB962C8B-B14F-4D97-AF65-F5344CB8AC3E}">
        <p14:creationId xmlns:p14="http://schemas.microsoft.com/office/powerpoint/2010/main" val="217618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F3A17-1BE0-DE84-D386-8B8E29F43AA1}"/>
              </a:ext>
            </a:extLst>
          </p:cNvPr>
          <p:cNvSpPr txBox="1">
            <a:spLocks/>
          </p:cNvSpPr>
          <p:nvPr/>
        </p:nvSpPr>
        <p:spPr>
          <a:xfrm>
            <a:off x="421106" y="6208295"/>
            <a:ext cx="3589420" cy="3248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  <a:latin typeface="Proxima Nova" panose="02000506030000020004" pitchFamily="2" charset="0"/>
              </a:rPr>
              <a:t>EVENT NAME HERE</a:t>
            </a:r>
          </a:p>
        </p:txBody>
      </p:sp>
    </p:spTree>
    <p:extLst>
      <p:ext uri="{BB962C8B-B14F-4D97-AF65-F5344CB8AC3E}">
        <p14:creationId xmlns:p14="http://schemas.microsoft.com/office/powerpoint/2010/main" val="314901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BCA68AD-5B6F-5D80-FA6E-720F85153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Proxima Nova" panose="02000506030000020004" pitchFamily="2" charset="0"/>
              </a:rPr>
              <a:t>EVENT NAME HERE</a:t>
            </a:r>
          </a:p>
        </p:txBody>
      </p:sp>
    </p:spTree>
    <p:extLst>
      <p:ext uri="{BB962C8B-B14F-4D97-AF65-F5344CB8AC3E}">
        <p14:creationId xmlns:p14="http://schemas.microsoft.com/office/powerpoint/2010/main" val="246598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8833671-EF06-FE5A-D7BD-550328CAE889}"/>
              </a:ext>
            </a:extLst>
          </p:cNvPr>
          <p:cNvSpPr txBox="1">
            <a:spLocks/>
          </p:cNvSpPr>
          <p:nvPr/>
        </p:nvSpPr>
        <p:spPr>
          <a:xfrm>
            <a:off x="421106" y="6208295"/>
            <a:ext cx="3589420" cy="3248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  <a:latin typeface="Proxima Nova" panose="02000506030000020004" pitchFamily="2" charset="0"/>
              </a:rPr>
              <a:t>EVENT NAME HERE</a:t>
            </a:r>
          </a:p>
        </p:txBody>
      </p:sp>
    </p:spTree>
    <p:extLst>
      <p:ext uri="{BB962C8B-B14F-4D97-AF65-F5344CB8AC3E}">
        <p14:creationId xmlns:p14="http://schemas.microsoft.com/office/powerpoint/2010/main" val="3673966083"/>
      </p:ext>
    </p:extLst>
  </p:cSld>
  <p:clrMapOvr>
    <a:masterClrMapping/>
  </p:clrMapOvr>
</p:sld>
</file>

<file path=ppt/theme/theme1.xml><?xml version="1.0" encoding="utf-8"?>
<a:theme xmlns:a="http://schemas.openxmlformats.org/drawingml/2006/main" name="Start- Red B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rt- Red BG with 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rt- Blue B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rt- Blue BG with 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</Words>
  <Application>Microsoft Macintosh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Proxima Nova</vt:lpstr>
      <vt:lpstr>Start- Red BG</vt:lpstr>
      <vt:lpstr>Start- Red BG with A</vt:lpstr>
      <vt:lpstr>Start- Blue BG</vt:lpstr>
      <vt:lpstr>Start- Blue BG with A</vt:lpstr>
      <vt:lpstr>EVENT NAME HERE</vt:lpstr>
      <vt:lpstr>PowerPoint Presentation</vt:lpstr>
      <vt:lpstr>EVENT NAME HERE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Sisi Ren</dc:creator>
  <cp:lastModifiedBy>Sisi Ren</cp:lastModifiedBy>
  <cp:revision>3</cp:revision>
  <dcterms:created xsi:type="dcterms:W3CDTF">2023-02-02T04:04:39Z</dcterms:created>
  <dcterms:modified xsi:type="dcterms:W3CDTF">2023-02-02T04:48:04Z</dcterms:modified>
</cp:coreProperties>
</file>