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0" r:id="rId2"/>
    <p:sldMasterId id="2147483686" r:id="rId3"/>
    <p:sldMasterId id="2147483692" r:id="rId4"/>
    <p:sldMasterId id="2147483698" r:id="rId5"/>
  </p:sldMasterIdLst>
  <p:sldIdLst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1"/>
    <p:restoredTop sz="94694"/>
  </p:normalViewPr>
  <p:slideViewPr>
    <p:cSldViewPr snapToGrid="0">
      <p:cViewPr varScale="1">
        <p:scale>
          <a:sx n="89" d="100"/>
          <a:sy n="89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5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4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5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5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EB743761-0229-61CB-7F54-F58F3FA6B8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391512AD-ED7B-C2DE-9B92-A8EF5FEBF1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A7E93-90C2-034E-2DDC-238429B9C9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E2E4E78-F087-50CF-68A0-7900932FC4B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picture containing text, dune&#10;&#10;Description automatically generated">
            <a:extLst>
              <a:ext uri="{FF2B5EF4-FFF2-40B4-BE49-F238E27FC236}">
                <a16:creationId xmlns:a16="http://schemas.microsoft.com/office/drawing/2014/main" id="{D06B8DEF-E25E-5771-A930-1472158D1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8CAA3-5EB1-CBBE-5F00-1BBD157836C8}"/>
              </a:ext>
            </a:extLst>
          </p:cNvPr>
          <p:cNvSpPr txBox="1"/>
          <p:nvPr/>
        </p:nvSpPr>
        <p:spPr>
          <a:xfrm>
            <a:off x="2628900" y="2628900"/>
            <a:ext cx="728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>
                    <a:lumMod val="50000"/>
                  </a:schemeClr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631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BD61-F7B1-87EF-9774-66813E04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BF82-F03F-5813-0341-BA80BCB33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3ABDE-6750-C03C-7710-7A54BB735D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39F1B-14BB-F094-6F63-AB94D70488BE}"/>
              </a:ext>
            </a:extLst>
          </p:cNvPr>
          <p:cNvSpPr txBox="1"/>
          <p:nvPr/>
        </p:nvSpPr>
        <p:spPr>
          <a:xfrm rot="16200000">
            <a:off x="8115301" y="4364037"/>
            <a:ext cx="728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bg1">
                    <a:lumMod val="65000"/>
                  </a:schemeClr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63119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7DF8-0C78-7EB9-3EDF-F1D4D615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70C3-F2D0-5637-2B5E-3733A981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13326-0A4F-2DA4-D199-A62C62BD0A72}"/>
              </a:ext>
            </a:extLst>
          </p:cNvPr>
          <p:cNvSpPr txBox="1"/>
          <p:nvPr/>
        </p:nvSpPr>
        <p:spPr>
          <a:xfrm rot="16200000">
            <a:off x="8115301" y="4364037"/>
            <a:ext cx="728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bg1">
                    <a:lumMod val="65000"/>
                  </a:schemeClr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260957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039D-D0C1-7C3E-EAAD-D056FC13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9DD91-ED77-A492-9422-8EB0FBC8B774}"/>
              </a:ext>
            </a:extLst>
          </p:cNvPr>
          <p:cNvSpPr txBox="1"/>
          <p:nvPr/>
        </p:nvSpPr>
        <p:spPr>
          <a:xfrm rot="16200000">
            <a:off x="7879766" y="4121150"/>
            <a:ext cx="728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bg1">
                    <a:lumMod val="65000"/>
                  </a:schemeClr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26921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487E-1AB1-169E-7A6C-29D77231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89B36-9A52-0920-02F2-9E07CDA49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95A2A-3509-462E-5000-22F6662213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A3FD4-41CA-E7B1-FAE3-3FC794536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EB48B-E089-22AA-934F-ECC8DF7B12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6EDF7-2B42-3958-9DFC-6B962F87B09D}"/>
              </a:ext>
            </a:extLst>
          </p:cNvPr>
          <p:cNvSpPr txBox="1"/>
          <p:nvPr/>
        </p:nvSpPr>
        <p:spPr>
          <a:xfrm rot="16200000">
            <a:off x="8115301" y="4364037"/>
            <a:ext cx="728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37275822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Proxima Nova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 Ren</dc:creator>
  <cp:lastModifiedBy>Sisi Ren</cp:lastModifiedBy>
  <cp:revision>3</cp:revision>
  <dcterms:created xsi:type="dcterms:W3CDTF">2023-02-02T04:04:39Z</dcterms:created>
  <dcterms:modified xsi:type="dcterms:W3CDTF">2023-02-02T04:40:35Z</dcterms:modified>
</cp:coreProperties>
</file>