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2" r:id="rId3"/>
    <p:sldMasterId id="2147483668" r:id="rId4"/>
    <p:sldMasterId id="2147483674" r:id="rId5"/>
  </p:sldMasterIdLst>
  <p:sldIdLst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/>
    <p:restoredTop sz="94690"/>
  </p:normalViewPr>
  <p:slideViewPr>
    <p:cSldViewPr snapToGrid="0">
      <p:cViewPr varScale="1">
        <p:scale>
          <a:sx n="86" d="100"/>
          <a:sy n="86" d="100"/>
        </p:scale>
        <p:origin x="240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3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23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1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7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3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6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7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Graphical user interface, background pattern, website&#10;&#10;Description automatically generated">
            <a:extLst>
              <a:ext uri="{FF2B5EF4-FFF2-40B4-BE49-F238E27FC236}">
                <a16:creationId xmlns:a16="http://schemas.microsoft.com/office/drawing/2014/main" id="{09041320-A852-50FA-F916-A2F29299DA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2F914A8-8AED-62BF-48DB-3539C132B2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36E58AE-9A78-8D70-2D83-1EF4D93342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DA577F2-E3DB-223B-39D4-F0D8B891D4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F4E-A7BA-063A-B815-1DFF17A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C593E-9AE3-774A-5244-CC0294E37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0D6F2-9CAF-DB86-D103-0A8A6B7FC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4C488-D3F8-01E4-3688-D07A2B5EE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93D42-C238-FD8C-D415-801188FF01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AEEE-9BCD-0290-FADF-85EF99E5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8C09-04B6-7520-08E0-CB3FA715F0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F7C0C-83B2-9C38-8F1A-AA551D491F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3B8D-DF25-5958-50DA-7720D410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9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 Ren</dc:creator>
  <cp:lastModifiedBy>Sisi Ren</cp:lastModifiedBy>
  <cp:revision>2</cp:revision>
  <dcterms:created xsi:type="dcterms:W3CDTF">2023-02-02T04:04:39Z</dcterms:created>
  <dcterms:modified xsi:type="dcterms:W3CDTF">2023-02-02T04:27:27Z</dcterms:modified>
</cp:coreProperties>
</file>